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6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16" autoAdjust="0"/>
    <p:restoredTop sz="97464" autoAdjust="0"/>
  </p:normalViewPr>
  <p:slideViewPr>
    <p:cSldViewPr>
      <p:cViewPr varScale="1">
        <p:scale>
          <a:sx n="113" d="100"/>
          <a:sy n="113" d="100"/>
        </p:scale>
        <p:origin x="-1920" y="-10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8175742\OUT\201805#87 Busan\Docs\R4-1807874.zip" TargetMode="External"/><Relationship Id="rId3" Type="http://schemas.openxmlformats.org/officeDocument/2006/relationships/hyperlink" Target="file:///C:\Users\8175742\OUT\201805#87 Busan\Docs\R4-1806715.zip" TargetMode="External"/><Relationship Id="rId7" Type="http://schemas.openxmlformats.org/officeDocument/2006/relationships/hyperlink" Target="file:///C:\Users\8175742\OUT\201805#87 Busan\Docs\R4-1807573.zip" TargetMode="External"/><Relationship Id="rId2" Type="http://schemas.openxmlformats.org/officeDocument/2006/relationships/hyperlink" Target="file:///C:\Users\8175742\OUT\201805#87 Busan\Docs\R4-18062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OUT\201805#87 Busan\Docs\R4-1807520.zip" TargetMode="External"/><Relationship Id="rId5" Type="http://schemas.openxmlformats.org/officeDocument/2006/relationships/hyperlink" Target="file:///C:\Users\8175742\OUT\201805#87 Busan\Docs\R4-1806823.zip" TargetMode="External"/><Relationship Id="rId4" Type="http://schemas.openxmlformats.org/officeDocument/2006/relationships/hyperlink" Target="file:///C:\Users\8175742\OUT\201805#87 Busan\Docs\R4-1807448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/>
              <a:t>WF on FR2 DL 256QAM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052664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NTT DOCOMO, INC</a:t>
            </a:r>
            <a:r>
              <a:rPr lang="en-US" altLang="ja-JP" dirty="0" smtClean="0">
                <a:solidFill>
                  <a:schemeClr val="tx1"/>
                </a:solidFill>
              </a:rPr>
              <a:t>., Nokia,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Huawei </a:t>
            </a:r>
            <a:r>
              <a:rPr lang="en-US" altLang="ja-JP" dirty="0" smtClean="0">
                <a:solidFill>
                  <a:schemeClr val="tx1"/>
                </a:solidFill>
              </a:rPr>
              <a:t>Deutsche Telekom,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BT plc,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AT&amp;T, KDDI, Orange,</a:t>
            </a:r>
            <a:r>
              <a:rPr lang="en-US" altLang="ja-JP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T-Mobile, </a:t>
            </a:r>
            <a:r>
              <a:rPr lang="en-US" altLang="ja-JP" dirty="0">
                <a:solidFill>
                  <a:schemeClr val="tx1"/>
                </a:solidFill>
              </a:rPr>
              <a:t>KT, CMCC, </a:t>
            </a:r>
            <a:r>
              <a:rPr lang="en-US" altLang="ja-JP" dirty="0" smtClean="0">
                <a:solidFill>
                  <a:schemeClr val="tx1"/>
                </a:solidFill>
              </a:rPr>
              <a:t>Verizon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>
                <a:solidFill>
                  <a:schemeClr val="tx1"/>
                </a:solidFill>
              </a:rPr>
              <a:t>C Spire, SK Telecom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R4-1808506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6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ja-JP" b="1" dirty="0"/>
              <a:t>3GPP TSG-RAN WG4 Meeting #87</a:t>
            </a:r>
            <a:r>
              <a:rPr lang="en-GB" altLang="ja-JP" b="1" i="1" dirty="0"/>
              <a:t>	</a:t>
            </a:r>
            <a:endParaRPr lang="en-GB" altLang="ja-JP" b="1" i="1" dirty="0" smtClean="0"/>
          </a:p>
          <a:p>
            <a:r>
              <a:rPr lang="en-GB" altLang="ja-JP" b="1" dirty="0" smtClean="0"/>
              <a:t>Busan</a:t>
            </a:r>
            <a:r>
              <a:rPr lang="en-GB" altLang="ja-JP" b="1" dirty="0"/>
              <a:t>, Korea, 21</a:t>
            </a:r>
            <a:r>
              <a:rPr lang="en-GB" altLang="ja-JP" b="1" baseline="30000" dirty="0"/>
              <a:t> </a:t>
            </a:r>
            <a:r>
              <a:rPr lang="en-GB" altLang="ja-JP" b="1" dirty="0"/>
              <a:t>- 25 May, </a:t>
            </a:r>
            <a:r>
              <a:rPr lang="en-GB" altLang="ja-JP" b="1" dirty="0" smtClean="0"/>
              <a:t>2018</a:t>
            </a:r>
          </a:p>
          <a:p>
            <a:r>
              <a:rPr lang="en-GB" altLang="ja-JP" b="1" dirty="0" smtClean="0"/>
              <a:t>Agenda 7.1.1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00125"/>
              </p:ext>
            </p:extLst>
          </p:nvPr>
        </p:nvGraphicFramePr>
        <p:xfrm>
          <a:off x="179512" y="1623608"/>
          <a:ext cx="8712967" cy="46857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92288"/>
                <a:gridCol w="6120679"/>
              </a:tblGrid>
              <a:tr h="239777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Companies </a:t>
                      </a:r>
                      <a:endParaRPr lang="ja-JP" sz="1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Detailed proposals 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977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Intel (</a:t>
                      </a:r>
                      <a:r>
                        <a:rPr lang="en-GB" sz="1400" u="sng" dirty="0">
                          <a:effectLst/>
                          <a:hlinkClick r:id="rId2" action="ppaction://hlinkfile"/>
                        </a:rPr>
                        <a:t>R4-1806296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Do not introduce 256QAM DL/UL performance requirements for FR2 in Rel-15.</a:t>
                      </a:r>
                      <a:endParaRPr lang="ja-JP" sz="1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40126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CATT(</a:t>
                      </a:r>
                      <a:r>
                        <a:rPr lang="en-GB" sz="1400" u="sng" dirty="0">
                          <a:effectLst/>
                          <a:hlinkClick r:id="rId3" action="ppaction://hlinkfile"/>
                        </a:rPr>
                        <a:t>R4-1806715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RAN4 focus up to 64QAM modulation scheme for FR2 in Rel-15 and consider 256QAM in later releases.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5325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Ericsson, Intel, CATT, Samsung, </a:t>
                      </a:r>
                      <a:r>
                        <a:rPr lang="en-GB" sz="1400" dirty="0" err="1">
                          <a:effectLst/>
                        </a:rPr>
                        <a:t>MediaTek</a:t>
                      </a:r>
                      <a:r>
                        <a:rPr lang="en-GB" sz="1400" dirty="0">
                          <a:effectLst/>
                        </a:rPr>
                        <a:t>, Sony (</a:t>
                      </a:r>
                      <a:r>
                        <a:rPr lang="en-GB" sz="1400" u="sng" dirty="0">
                          <a:effectLst/>
                          <a:hlinkClick r:id="rId4" action="ppaction://hlinkfile"/>
                        </a:rPr>
                        <a:t>R4-1807448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Evaluation of 256QAM should be considered for release 16 </a:t>
                      </a:r>
                      <a:endParaRPr lang="en-US" sz="1400" dirty="0" smtClean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requirements for 256QAM in FR2 are defined in release 15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605172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China Telecom (</a:t>
                      </a:r>
                      <a:r>
                        <a:rPr lang="en-GB" sz="1400" u="sng" dirty="0">
                          <a:effectLst/>
                          <a:hlinkClick r:id="rId5" action="ppaction://hlinkfile"/>
                        </a:rPr>
                        <a:t>R4-1806823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 hangingPunct="0">
                        <a:spcAft>
                          <a:spcPts val="900"/>
                        </a:spcAft>
                        <a:buFont typeface="Arial"/>
                        <a:buNone/>
                      </a:pPr>
                      <a:r>
                        <a:rPr lang="en-GB" sz="1400" dirty="0">
                          <a:effectLst/>
                        </a:rPr>
                        <a:t>Define DL 256QAM for FR2 as an optional feature in Rel-15.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Set new WID for DL 256QAM for FR2 to work on the total requirements for BS and UE.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9902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Huawei (</a:t>
                      </a:r>
                      <a:r>
                        <a:rPr lang="en-GB" sz="1400" u="sng" dirty="0">
                          <a:effectLst/>
                          <a:hlinkClick r:id="rId6" action="ppaction://hlinkfile"/>
                        </a:rPr>
                        <a:t>R4-1807520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Define the DL 256QAM for FR2 as an optional feature in Rel-15.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EVM requirement in Table 2-2 is (3.5% for 256QAM) specified for FR2 BS.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771596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NTT DoCoMo (</a:t>
                      </a:r>
                      <a:r>
                        <a:rPr lang="en-GB" sz="1400" u="sng" dirty="0">
                          <a:effectLst/>
                          <a:hlinkClick r:id="rId7" action="ppaction://hlinkfile"/>
                        </a:rPr>
                        <a:t>R4-1807573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 Rel-15, introduce 256QAM BS </a:t>
                      </a: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 requirement in core spec 38.104. </a:t>
                      </a:r>
                      <a:endParaRPr lang="ja-JP" sz="14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Required 256QAM EVM value for NR FR2 BS is [3.5]%.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6517">
                <a:tc>
                  <a:txBody>
                    <a:bodyPr/>
                    <a:lstStyle/>
                    <a:p>
                      <a:pPr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Nokia (</a:t>
                      </a:r>
                      <a:r>
                        <a:rPr lang="en-GB" sz="1400" u="sng" dirty="0">
                          <a:effectLst/>
                          <a:hlinkClick r:id="rId8" action="ppaction://hlinkfile"/>
                        </a:rPr>
                        <a:t>R4-1807874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ja-JP" sz="14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Include 256QAM in NR Rel-15 FR2 specification as a manufacturer’s declaration based requirement and reuse FR1 DL </a:t>
                      </a: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 requirements.</a:t>
                      </a:r>
                      <a:endParaRPr lang="ja-JP" sz="1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47605" y="112474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 RAN4 #87, DL 256 QAM is discussed in following contributions.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605" y="634307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 this contribution, the agreements are summarized.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289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altLang="ja-JP" dirty="0" smtClean="0"/>
              <a:t>Define </a:t>
            </a:r>
            <a:r>
              <a:rPr lang="en-GB" altLang="ja-JP" dirty="0"/>
              <a:t>DL 256QAM for FR2 as an optional feature in Rel-15</a:t>
            </a:r>
            <a:r>
              <a:rPr lang="en-GB" altLang="ja-JP" dirty="0" smtClean="0"/>
              <a:t>.</a:t>
            </a:r>
          </a:p>
          <a:p>
            <a:r>
              <a:rPr lang="en-US" altLang="ja-JP" dirty="0" smtClean="0"/>
              <a:t>Only </a:t>
            </a:r>
            <a:r>
              <a:rPr lang="en-US" altLang="ja-JP" dirty="0" smtClean="0"/>
              <a:t>specify 256QAM BS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EVM requirement for FR2 in core spec 38.104 in Rel-15, and the required EVM value is 3.5%. </a:t>
            </a:r>
          </a:p>
          <a:p>
            <a:pPr lvl="1"/>
            <a:r>
              <a:rPr lang="en-US" altLang="ja-JP" dirty="0" smtClean="0"/>
              <a:t>Considering concerns about power back off and cell coverage issues, the </a:t>
            </a:r>
            <a:r>
              <a:rPr lang="en-US" altLang="ja-JP" dirty="0" smtClean="0"/>
              <a:t>requirement </a:t>
            </a:r>
            <a:r>
              <a:rPr lang="en-US" altLang="ja-JP" dirty="0" smtClean="0"/>
              <a:t>is introduced for Medium Range and Local Area </a:t>
            </a:r>
            <a:r>
              <a:rPr lang="en-US" altLang="ja-JP" dirty="0" smtClean="0"/>
              <a:t>BS</a:t>
            </a:r>
            <a:r>
              <a:rPr lang="en-US" altLang="ja-JP" dirty="0" smtClean="0">
                <a:solidFill>
                  <a:srgbClr val="FF0000"/>
                </a:solidFill>
              </a:rPr>
              <a:t> in Rel-15</a:t>
            </a:r>
            <a:r>
              <a:rPr lang="en-US" altLang="ja-JP" dirty="0" smtClean="0"/>
              <a:t>.</a:t>
            </a:r>
            <a:r>
              <a:rPr lang="en-US" altLang="ja-JP" dirty="0" smtClean="0">
                <a:solidFill>
                  <a:srgbClr val="FF0000"/>
                </a:solidFill>
              </a:rPr>
              <a:t>(Not introduce 256QAM BS </a:t>
            </a:r>
            <a:r>
              <a:rPr lang="en-US" altLang="ja-JP" dirty="0" err="1" smtClean="0">
                <a:solidFill>
                  <a:srgbClr val="FF0000"/>
                </a:solidFill>
              </a:rPr>
              <a:t>Tx</a:t>
            </a:r>
            <a:r>
              <a:rPr lang="en-US" altLang="ja-JP" dirty="0" smtClean="0">
                <a:solidFill>
                  <a:srgbClr val="FF0000"/>
                </a:solidFill>
              </a:rPr>
              <a:t> EVM for Wide Area BS in Rel-15)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strike="sngStrike" dirty="0" smtClean="0"/>
              <a:t>FFS for Wide Area BS</a:t>
            </a:r>
          </a:p>
          <a:p>
            <a:pPr lvl="1"/>
            <a:r>
              <a:rPr lang="en-US" altLang="ja-JP" dirty="0" smtClean="0"/>
              <a:t>Considering </a:t>
            </a:r>
            <a:r>
              <a:rPr lang="en-US" altLang="ja-JP" dirty="0" smtClean="0"/>
              <a:t>concerns about EVM balancing between BS and UE requirements, the </a:t>
            </a:r>
            <a:r>
              <a:rPr lang="en-US" altLang="ja-JP" dirty="0"/>
              <a:t>value </a:t>
            </a:r>
            <a:r>
              <a:rPr lang="en-US" altLang="ja-JP" dirty="0" smtClean="0"/>
              <a:t>3.5% </a:t>
            </a:r>
            <a:r>
              <a:rPr lang="en-US" altLang="ja-JP" dirty="0" err="1" smtClean="0">
                <a:solidFill>
                  <a:srgbClr val="FF0000"/>
                </a:solidFill>
              </a:rPr>
              <a:t>will</a:t>
            </a:r>
            <a:r>
              <a:rPr lang="en-US" altLang="ja-JP" strike="sngStrike" dirty="0" err="1" smtClean="0"/>
              <a:t>may</a:t>
            </a:r>
            <a:r>
              <a:rPr lang="en-US" altLang="ja-JP" strike="sngStrike" dirty="0" smtClean="0"/>
              <a:t> </a:t>
            </a:r>
            <a:r>
              <a:rPr lang="en-US" altLang="ja-JP" dirty="0"/>
              <a:t>be reconsidered/revisited in later Release based on the detail analysis in </a:t>
            </a:r>
            <a:r>
              <a:rPr lang="en-US" altLang="ja-JP" dirty="0" smtClean="0"/>
              <a:t>RAN4.</a:t>
            </a:r>
            <a:r>
              <a:rPr lang="en-US" altLang="ja-JP" strike="sngStrike" dirty="0" smtClean="0"/>
              <a:t> </a:t>
            </a:r>
            <a:r>
              <a:rPr lang="en-US" altLang="ja-JP" strike="sngStrike" dirty="0" smtClean="0"/>
              <a:t>if needed</a:t>
            </a:r>
            <a:r>
              <a:rPr lang="en-US" altLang="ja-JP" strike="sngStrike" dirty="0" smtClean="0"/>
              <a:t>.</a:t>
            </a:r>
            <a:endParaRPr lang="en-US" altLang="ja-JP" dirty="0" smtClean="0"/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Add the following NOTE in TS 38.104.</a:t>
            </a:r>
          </a:p>
          <a:p>
            <a:pPr lvl="2"/>
            <a:r>
              <a:rPr lang="en-US" altLang="ja-JP" dirty="0" smtClean="0">
                <a:solidFill>
                  <a:srgbClr val="FF0000"/>
                </a:solidFill>
              </a:rPr>
              <a:t>NOTE: The 256QAM EVM value will be reconsidered/revisited in later Release.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 smtClean="0"/>
              <a:t>Not </a:t>
            </a:r>
            <a:r>
              <a:rPr lang="en-US" altLang="ja-JP" dirty="0" smtClean="0"/>
              <a:t>define UE Rx requirements </a:t>
            </a:r>
            <a:r>
              <a:rPr lang="en-US" altLang="ja-JP" dirty="0"/>
              <a:t>(RF and/or perf</a:t>
            </a:r>
            <a:r>
              <a:rPr lang="en-US" altLang="ja-JP" dirty="0" smtClean="0"/>
              <a:t>) for FR2 256QAM </a:t>
            </a:r>
            <a:r>
              <a:rPr lang="en-US" altLang="ja-JP" dirty="0"/>
              <a:t>in Rel-15.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Rel-15 UE </a:t>
            </a:r>
            <a:r>
              <a:rPr lang="en-US" altLang="ja-JP" dirty="0" smtClean="0">
                <a:solidFill>
                  <a:srgbClr val="FF0000"/>
                </a:solidFill>
              </a:rPr>
              <a:t>doesn't </a:t>
            </a:r>
            <a:r>
              <a:rPr lang="en-US" altLang="ja-JP" dirty="0">
                <a:solidFill>
                  <a:srgbClr val="FF0000"/>
                </a:solidFill>
              </a:rPr>
              <a:t>need to support DL256QAM</a:t>
            </a:r>
          </a:p>
          <a:p>
            <a:pPr lvl="1"/>
            <a:r>
              <a:rPr lang="en-US" altLang="ja-JP" dirty="0" smtClean="0"/>
              <a:t>FFS </a:t>
            </a:r>
            <a:r>
              <a:rPr lang="en-US" altLang="ja-JP" dirty="0"/>
              <a:t>how to introduce 256QAM related UE Rx requirements (RF and/or perf) in later release</a:t>
            </a:r>
            <a:r>
              <a:rPr lang="en-US" altLang="ja-JP" dirty="0" smtClean="0"/>
              <a:t>.</a:t>
            </a:r>
          </a:p>
          <a:p>
            <a:pPr lvl="0" hangingPunct="0"/>
            <a:r>
              <a:rPr lang="en-GB" altLang="ja-JP" dirty="0" smtClean="0"/>
              <a:t>A </a:t>
            </a:r>
            <a:r>
              <a:rPr lang="en-GB" altLang="ja-JP" dirty="0"/>
              <a:t>potential new WID for DL 256QAM for FR2 to </a:t>
            </a:r>
            <a:r>
              <a:rPr lang="en-GB" altLang="ja-JP" dirty="0" smtClean="0"/>
              <a:t>complete remaining </a:t>
            </a:r>
            <a:r>
              <a:rPr lang="en-GB" altLang="ja-JP" dirty="0"/>
              <a:t>requirements for BS and UE in Rel-16 can be discussed in RAN plenary. It is up to RAN plenary to approve the new WID.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7835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7414</TotalTime>
  <Words>481</Words>
  <Application>Microsoft Office PowerPoint</Application>
  <PresentationFormat>画面に合わせる (4:3)</PresentationFormat>
  <Paragraphs>42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FR2 DL 256QAM</vt:lpstr>
      <vt:lpstr>Background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NTTDOCOMO</cp:lastModifiedBy>
  <cp:revision>182</cp:revision>
  <dcterms:created xsi:type="dcterms:W3CDTF">2016-11-16T01:21:36Z</dcterms:created>
  <dcterms:modified xsi:type="dcterms:W3CDTF">2018-05-25T01:03:56Z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