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795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4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415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21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9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42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852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512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89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55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13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7A79A-CEBC-4E01-9B75-6796423DED14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D6B90-4294-4A78-B2BF-2080D6ACD6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6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Power Class for US FWA Device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Verizon, Qualcomm, NXP, Ericsson, </a:t>
            </a:r>
            <a:r>
              <a:rPr lang="en-US" smtClean="0"/>
              <a:t>Qorvo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943600" y="519907"/>
            <a:ext cx="2667000" cy="735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smtClean="0"/>
              <a:t>R4-1808098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96049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b="1" dirty="0" smtClean="0"/>
              <a:t>Background 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WF approved [1] for </a:t>
            </a:r>
            <a:r>
              <a:rPr lang="en-GB" altLang="ja-JP" sz="2000" dirty="0" smtClean="0">
                <a:ea typeface="ＭＳ 明朝" panose="02020609040205080304" pitchFamily="17" charset="-128"/>
                <a:cs typeface="Times New Roman" panose="02020603050405020304" pitchFamily="18" charset="0"/>
              </a:rPr>
              <a:t>NR FR2 UE </a:t>
            </a:r>
            <a:r>
              <a:rPr lang="en-US" sz="2000" dirty="0" smtClean="0"/>
              <a:t>in </a:t>
            </a:r>
            <a:r>
              <a:rPr lang="en-GB" sz="2000" dirty="0" smtClean="0"/>
              <a:t>WG4#86-Bis</a:t>
            </a:r>
          </a:p>
          <a:p>
            <a:pPr marL="342900" lvl="2" indent="-342900"/>
            <a:r>
              <a:rPr lang="en-GB" sz="2000" dirty="0" smtClean="0"/>
              <a:t>Device “Type-4” is for FWA and for US operation</a:t>
            </a:r>
          </a:p>
          <a:p>
            <a:r>
              <a:rPr lang="en-GB" sz="2000" dirty="0" smtClean="0"/>
              <a:t>In current study</a:t>
            </a:r>
            <a:r>
              <a:rPr lang="en-GB" sz="2000" dirty="0"/>
              <a:t>, </a:t>
            </a:r>
            <a:r>
              <a:rPr lang="en-GB" sz="2000" dirty="0" smtClean="0"/>
              <a:t>max 16 antenna element is assumed</a:t>
            </a:r>
          </a:p>
          <a:p>
            <a:r>
              <a:rPr lang="en-GB" sz="2000" dirty="0" smtClean="0"/>
              <a:t>Higher # of antenna </a:t>
            </a:r>
            <a:r>
              <a:rPr lang="en-GB" sz="2000" dirty="0"/>
              <a:t>element </a:t>
            </a:r>
            <a:r>
              <a:rPr lang="en-GB" sz="2000" dirty="0" smtClean="0"/>
              <a:t>can promote higher minimum </a:t>
            </a:r>
            <a:r>
              <a:rPr lang="en-GB" sz="2000" dirty="0"/>
              <a:t>peak EIRP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8511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 smtClean="0"/>
              <a:t>Way Forward minimum peak EIRP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43dBm minimum peak EIRP should be in requirement in Release 15</a:t>
            </a:r>
          </a:p>
          <a:p>
            <a:pPr lvl="1"/>
            <a:r>
              <a:rPr lang="en-US" sz="2000" dirty="0" smtClean="0"/>
              <a:t>Presume on contiguous frequency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RAN4 should finalize </a:t>
            </a:r>
            <a:r>
              <a:rPr lang="en-GB" sz="2000" dirty="0"/>
              <a:t>parameters </a:t>
            </a:r>
            <a:r>
              <a:rPr lang="en-GB" sz="2000" dirty="0" smtClean="0"/>
              <a:t>and remaining requirements </a:t>
            </a:r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78814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89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Power Class for US FWA Device</vt:lpstr>
      <vt:lpstr>Background </vt:lpstr>
      <vt:lpstr>Way Forward minimum peak EIRP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Class for US FWA Device</dc:title>
  <dc:creator>User</dc:creator>
  <cp:lastModifiedBy>User</cp:lastModifiedBy>
  <cp:revision>59</cp:revision>
  <dcterms:created xsi:type="dcterms:W3CDTF">2018-05-20T12:29:24Z</dcterms:created>
  <dcterms:modified xsi:type="dcterms:W3CDTF">2018-05-24T05:25:12Z</dcterms:modified>
</cp:coreProperties>
</file>