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81" d="100"/>
          <a:sy n="81" d="100"/>
        </p:scale>
        <p:origin x="9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238BC-9B0B-DB4D-B85B-BAB8D030EB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2B3A5F-BB05-8041-8599-DEF46746B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30392-4BB5-AF45-80D8-E5744FCBA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96D77-4607-1A43-943B-9ED7B0BA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72518-C77E-ED40-9715-397F1ACF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3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E5BBC-56FC-D94E-A352-CD0E7FFC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7BDCD8-3563-344B-9782-AB6495CA1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70BF6-D8DE-8548-8C18-E61BBED55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50EED-9B0B-B741-9D7F-59B982784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3364C-8B2D-C641-A6EA-88B150CCC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4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F1468F-3004-B24C-B676-297C0B175A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A9F8B6-E505-5A4C-8D48-7EDAA4D64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469C0-DFFC-A945-8A27-0177B97B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6D1F9-E05B-D14A-BBE9-EFB4E74E2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E51D3-0F63-DA45-9039-40788CC7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03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FBA01-F30F-0349-A4A1-F6E13F2B1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E7B41-9C58-4240-8FA1-FB7C6489A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9E1A9-AC2E-C548-B6F3-6B5454BA3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8CF7C-49FC-804A-99B5-759ABA47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CFB3C-2BF7-D340-B7D2-B45CB62F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B5337-5E59-B344-ABB9-CE237C7C6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A3E7E-94F9-DD4A-8414-9ABD16AE4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3CFD6-B18F-3644-9D82-BB93B3B8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9DBB9-3B4F-F142-B46D-1F4C2F111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DFA6D-0BA5-E84B-83ED-6451BF8B5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2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3592E-9180-0B4B-B50A-57C5EEE4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0D437-8379-0449-83CE-BD5CC7F97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93422-DCFB-684E-BEF8-A78D36762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A0E87E-295F-8643-A275-D0EFC3FE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31FF29-20D3-1442-8464-FE70549E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4415C-F6AA-2F42-81EB-225DF8D8F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3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A5771-3913-AD4D-B0A7-22D236D04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23014-B79F-F248-AAB1-E95AA9271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85A9A9-10F3-2D4D-8C8A-C926383A8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098CA8-0EF4-6943-B597-276D805F0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7200CF-E24E-1F49-895F-97F66EBA7D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C84094-5F1B-1E4F-BAC5-5A8C0F744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EE0F18-E28B-1440-A438-70AC7AD20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DC6271-3589-FF40-8C5B-FCDEF43F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6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B092B-7479-8A46-9F52-6E08DDB0B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840607-D1CC-0B44-843B-9139DF33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6B23F-23F6-EB44-A00C-B8A27DCE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4EBB4-682E-BE47-A872-646F9ED9F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2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345992-2529-F841-BBA4-2E83A7268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BBF13A-0844-8942-9A04-06BEEE2C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36BB4-846A-5A4D-9ADD-4712BC93A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85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E5F44-1714-C241-8634-0289F29F6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B5F3F-AD9E-6B4E-BE60-5D76E4968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DEDF19-52EF-7844-B5E8-180DBFFBF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1FCB8-9FA5-B443-B59A-C0BA98FB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90E333-15B9-3840-95DD-D885C083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44E963-A310-E543-8CC8-4D8A60FF1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3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A9797-A3EC-E643-B6D9-9ABA7A6C0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DEEF0E-9EF9-8F4B-9A2F-84B7676360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E07EA-032F-5F44-A236-CE617A5118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BBFB1D-D596-7B4B-A920-3FE5F2E60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00A355-A9DC-2343-89A4-9BB3A15D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A6EB65-8C06-A649-9A65-439E900F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90CB7-803F-994B-8622-53F92784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78D05-19A5-BF47-8276-7A3209985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71323-42C8-2147-8523-93FB7424FC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A3B9D-567F-CC4B-8618-228F5ECD2A50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7034C-6A6B-5844-BE36-2251E10BB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688B7-A2FE-5148-AD37-28762BA23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1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da-DK" sz="4800" dirty="0"/>
              <a:t>WF for Single UL EN-DC DC_(n)71B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fi-FI" sz="2800" dirty="0"/>
              <a:t>T-Mobile, Ericsson, Nokia, Intel,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#87 					R4-1808060                                                                        </a:t>
            </a:r>
            <a:r>
              <a:rPr lang="en-US" altLang="zh-CN" sz="2400" b="1" dirty="0"/>
              <a:t>Busan, Korea (Republic of), 21 - 25 May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A25E6-D732-4AF5-8DA8-BC40BEF9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325"/>
          </a:xfrm>
        </p:spPr>
        <p:txBody>
          <a:bodyPr/>
          <a:lstStyle/>
          <a:p>
            <a:r>
              <a:rPr lang="fi-FI" dirty="0"/>
              <a:t>WF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376DF-ED33-4EF5-B03A-795F9DB7C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621"/>
            <a:ext cx="10515600" cy="42703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DC_(n)71B, a Note 1 is inserted to 38.101-3 as shown below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i-FI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CCE8EF-72AF-4453-9264-22FC01D28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02" y="2999349"/>
            <a:ext cx="12215477" cy="190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98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Calibri Light</vt:lpstr>
      <vt:lpstr>Office Theme</vt:lpstr>
      <vt:lpstr>WF for Single UL EN-DC DC_(n)71B</vt:lpstr>
      <vt:lpstr>WF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Single UL EN-DC Band 71/n71</dc:title>
  <dc:creator>Migaldi, Scott</dc:creator>
  <cp:lastModifiedBy>Ueng, Nelson</cp:lastModifiedBy>
  <cp:revision>19</cp:revision>
  <dcterms:created xsi:type="dcterms:W3CDTF">2018-05-16T14:42:17Z</dcterms:created>
  <dcterms:modified xsi:type="dcterms:W3CDTF">2018-05-21T00:08:48Z</dcterms:modified>
</cp:coreProperties>
</file>