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Korea(Republic of), 21 - 25 May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smtClean="0">
                <a:solidFill>
                  <a:schemeClr val="tx1"/>
                </a:solidFill>
              </a:rPr>
              <a:t>Huawei, Ericsson, Nokia, </a:t>
            </a:r>
            <a:r>
              <a:rPr lang="en-US" altLang="ja-JP" smtClean="0">
                <a:solidFill>
                  <a:schemeClr val="tx1"/>
                </a:solidFill>
              </a:rPr>
              <a:t>Nokia Shanghai Bell,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R4-1808025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Format:</a:t>
            </a:r>
          </a:p>
          <a:p>
            <a:pPr lvl="1" algn="just"/>
            <a:r>
              <a:rPr lang="en-US" altLang="zh-CN" dirty="0"/>
              <a:t>Requirements will be defined for </a:t>
            </a:r>
            <a:r>
              <a:rPr lang="en-US" dirty="0"/>
              <a:t>PUCCH format 0/1/2/3</a:t>
            </a:r>
          </a:p>
          <a:p>
            <a:pPr lvl="1" algn="just"/>
            <a:r>
              <a:rPr lang="en-US" altLang="zh-CN" dirty="0"/>
              <a:t>FFS PUCCH format 4.</a:t>
            </a:r>
          </a:p>
          <a:p>
            <a:pPr lvl="1" algn="just"/>
            <a:r>
              <a:rPr lang="en-US" altLang="zh-CN" dirty="0"/>
              <a:t> The applicability for each format are based on BS declaration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494FF3-6C0E-4981-A240-5FA5F6DDF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setup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D5BFCB-C8EB-4119-BB83-8692D5C46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Test metric</a:t>
            </a:r>
          </a:p>
          <a:p>
            <a:pPr lvl="1"/>
            <a:r>
              <a:rPr lang="en-US" altLang="zh-CN" dirty="0" smtClean="0"/>
              <a:t>PF0/1</a:t>
            </a:r>
            <a:endParaRPr lang="en-US" altLang="zh-CN" dirty="0"/>
          </a:p>
          <a:p>
            <a:pPr lvl="2" algn="just"/>
            <a:r>
              <a:rPr lang="en-US" altLang="zh-CN" dirty="0"/>
              <a:t>DTX </a:t>
            </a:r>
            <a:r>
              <a:rPr lang="en-US" altLang="zh-CN" dirty="0" smtClean="0"/>
              <a:t>to </a:t>
            </a:r>
            <a:r>
              <a:rPr lang="en-US" altLang="zh-CN" dirty="0" err="1" smtClean="0"/>
              <a:t>Ack</a:t>
            </a:r>
            <a:endParaRPr lang="en-US" altLang="zh-CN" dirty="0"/>
          </a:p>
          <a:p>
            <a:pPr lvl="2" algn="just"/>
            <a:r>
              <a:rPr lang="en-US" altLang="zh-CN" dirty="0"/>
              <a:t>Missed Ack</a:t>
            </a:r>
          </a:p>
          <a:p>
            <a:pPr lvl="1" algn="just"/>
            <a:r>
              <a:rPr lang="en-US" altLang="zh-CN" dirty="0"/>
              <a:t>PF2/3/4: FFS</a:t>
            </a:r>
          </a:p>
          <a:p>
            <a:pPr lvl="2"/>
            <a:endParaRPr lang="en-US" altLang="zh-CN" dirty="0"/>
          </a:p>
          <a:p>
            <a:r>
              <a:rPr lang="en-US" altLang="zh-CN" dirty="0"/>
              <a:t>Modulation</a:t>
            </a:r>
          </a:p>
          <a:p>
            <a:pPr lvl="1"/>
            <a:r>
              <a:rPr lang="en-US" dirty="0" smtClean="0"/>
              <a:t>QPSK </a:t>
            </a:r>
            <a:r>
              <a:rPr lang="en-US" altLang="zh-CN" dirty="0"/>
              <a:t>is </a:t>
            </a:r>
            <a:r>
              <a:rPr lang="en-US" altLang="zh-CN" dirty="0" smtClean="0"/>
              <a:t>tested</a:t>
            </a:r>
          </a:p>
          <a:p>
            <a:pPr lvl="1"/>
            <a:r>
              <a:rPr lang="en-US" altLang="zh-CN" dirty="0" smtClean="0"/>
              <a:t>FFS </a:t>
            </a:r>
            <a:r>
              <a:rPr lang="en-GB" dirty="0" smtClean="0"/>
              <a:t>π/2-BPSK for PF3/4</a:t>
            </a:r>
            <a:endParaRPr lang="en-US" altLang="zh-CN" dirty="0"/>
          </a:p>
          <a:p>
            <a:r>
              <a:rPr lang="en-US" altLang="zh-CN" dirty="0" smtClean="0"/>
              <a:t>FFS </a:t>
            </a:r>
            <a:r>
              <a:rPr lang="en-GB" dirty="0"/>
              <a:t>multi-slot PUCCH</a:t>
            </a:r>
          </a:p>
          <a:p>
            <a:r>
              <a:rPr lang="en-US" dirty="0" smtClean="0"/>
              <a:t>Hopping</a:t>
            </a:r>
            <a:endParaRPr lang="en-US" dirty="0"/>
          </a:p>
          <a:p>
            <a:pPr lvl="1"/>
            <a:r>
              <a:rPr lang="en-US" dirty="0"/>
              <a:t>Frequency hopping: enable</a:t>
            </a:r>
          </a:p>
          <a:p>
            <a:pPr lvl="1"/>
            <a:r>
              <a:rPr lang="en-US" dirty="0"/>
              <a:t>Group and sequence hopping: disable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55849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Number of bits: 1</a:t>
            </a:r>
            <a:r>
              <a:rPr lang="en-US" dirty="0"/>
              <a:t>bit</a:t>
            </a:r>
          </a:p>
          <a:p>
            <a:pPr algn="just"/>
            <a:r>
              <a:rPr lang="en-US" altLang="zh-CN" dirty="0"/>
              <a:t>Number of OFDM symbols</a:t>
            </a:r>
          </a:p>
          <a:p>
            <a:pPr lvl="1" algn="just"/>
            <a:r>
              <a:rPr lang="en-US" altLang="zh-CN" dirty="0"/>
              <a:t>1 OFDM symbol</a:t>
            </a:r>
          </a:p>
          <a:p>
            <a:pPr lvl="1" algn="just"/>
            <a:r>
              <a:rPr lang="en-US" altLang="zh-CN" dirty="0"/>
              <a:t>2 OFDM symbols not precluded</a:t>
            </a:r>
          </a:p>
          <a:p>
            <a:pPr algn="just"/>
            <a:r>
              <a:rPr lang="en-US" altLang="zh-CN" dirty="0"/>
              <a:t>Metric</a:t>
            </a:r>
          </a:p>
          <a:p>
            <a:pPr lvl="1" algn="just"/>
            <a:r>
              <a:rPr lang="en-US" altLang="zh-CN" dirty="0"/>
              <a:t>DTX to ack</a:t>
            </a:r>
          </a:p>
          <a:p>
            <a:pPr lvl="1" algn="just"/>
            <a:r>
              <a:rPr lang="en-US" altLang="zh-CN" dirty="0"/>
              <a:t>Missed Ack</a:t>
            </a:r>
          </a:p>
          <a:p>
            <a:pPr lvl="1" algn="just"/>
            <a:endParaRPr lang="en-US" altLang="zh-CN" dirty="0"/>
          </a:p>
          <a:p>
            <a:pPr algn="just"/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0658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Number of bits: 2</a:t>
            </a:r>
            <a:r>
              <a:rPr lang="en-US" dirty="0"/>
              <a:t> bits</a:t>
            </a:r>
          </a:p>
          <a:p>
            <a:pPr algn="just"/>
            <a:r>
              <a:rPr lang="en-US" altLang="zh-CN" dirty="0"/>
              <a:t>Number of OFDM symbols</a:t>
            </a:r>
          </a:p>
          <a:p>
            <a:pPr lvl="1" algn="just"/>
            <a:r>
              <a:rPr lang="en-US" altLang="zh-CN" dirty="0" smtClean="0"/>
              <a:t>[14] </a:t>
            </a:r>
            <a:r>
              <a:rPr lang="en-US" altLang="zh-CN" dirty="0"/>
              <a:t>OFDM symbols</a:t>
            </a:r>
          </a:p>
          <a:p>
            <a:pPr lvl="1" algn="just"/>
            <a:r>
              <a:rPr lang="en-US" altLang="zh-CN" dirty="0"/>
              <a:t>Other options not precluded</a:t>
            </a:r>
          </a:p>
          <a:p>
            <a:pPr algn="just"/>
            <a:r>
              <a:rPr lang="en-US" altLang="zh-CN" dirty="0"/>
              <a:t>Metric</a:t>
            </a:r>
          </a:p>
          <a:p>
            <a:pPr lvl="1" algn="just"/>
            <a:r>
              <a:rPr lang="en-US" altLang="zh-CN" dirty="0"/>
              <a:t>DTX to ack</a:t>
            </a:r>
          </a:p>
          <a:p>
            <a:pPr lvl="1" algn="just"/>
            <a:r>
              <a:rPr lang="en-US" altLang="zh-CN" dirty="0"/>
              <a:t>Missed Ack</a:t>
            </a:r>
          </a:p>
          <a:p>
            <a:pPr lvl="1" algn="just"/>
            <a:endParaRPr lang="en-US" altLang="zh-CN" dirty="0"/>
          </a:p>
          <a:p>
            <a:pPr algn="just"/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777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altLang="zh-CN" dirty="0"/>
              <a:t>Number of bits:  </a:t>
            </a:r>
          </a:p>
          <a:p>
            <a:pPr lvl="1" algn="just"/>
            <a:r>
              <a:rPr lang="en-US" altLang="zh-CN" dirty="0"/>
              <a:t>Option 1: [4] </a:t>
            </a:r>
            <a:r>
              <a:rPr lang="en-US" dirty="0"/>
              <a:t>bits, </a:t>
            </a:r>
          </a:p>
          <a:p>
            <a:pPr lvl="1" algn="just"/>
            <a:r>
              <a:rPr lang="en-US" dirty="0"/>
              <a:t>Other options are not precluded </a:t>
            </a:r>
          </a:p>
          <a:p>
            <a:pPr algn="just"/>
            <a:r>
              <a:rPr lang="en-US" altLang="zh-CN" dirty="0" smtClean="0"/>
              <a:t>Number </a:t>
            </a:r>
            <a:r>
              <a:rPr lang="en-US" altLang="zh-CN" dirty="0"/>
              <a:t>of OFDM symbols</a:t>
            </a:r>
          </a:p>
          <a:p>
            <a:pPr lvl="1" algn="just"/>
            <a:r>
              <a:rPr lang="en-US" altLang="zh-CN" dirty="0" smtClean="0"/>
              <a:t>1 and/or 2 </a:t>
            </a:r>
            <a:r>
              <a:rPr lang="en-US" altLang="zh-CN" dirty="0"/>
              <a:t>OFDM symbols</a:t>
            </a:r>
          </a:p>
          <a:p>
            <a:pPr lvl="1" algn="just"/>
            <a:r>
              <a:rPr lang="en-US" dirty="0"/>
              <a:t>Other options are not precluded </a:t>
            </a:r>
            <a:endParaRPr lang="en-US" altLang="zh-CN" dirty="0"/>
          </a:p>
          <a:p>
            <a:pPr algn="just"/>
            <a:r>
              <a:rPr lang="en-US" altLang="zh-CN" dirty="0" smtClean="0"/>
              <a:t>Number of PRBs:  </a:t>
            </a:r>
          </a:p>
          <a:p>
            <a:pPr lvl="1" algn="just"/>
            <a:r>
              <a:rPr lang="en-US" altLang="zh-CN" dirty="0" smtClean="0"/>
              <a:t>Option 1: [8]</a:t>
            </a:r>
          </a:p>
          <a:p>
            <a:pPr lvl="1" algn="just"/>
            <a:r>
              <a:rPr lang="en-US" dirty="0" smtClean="0"/>
              <a:t>Other options are not precluded</a:t>
            </a:r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1594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altLang="zh-CN" dirty="0"/>
              <a:t>Number of bits: </a:t>
            </a:r>
          </a:p>
          <a:p>
            <a:pPr lvl="1" algn="just"/>
            <a:r>
              <a:rPr lang="en-US" altLang="zh-CN" dirty="0"/>
              <a:t>Option 1: [16</a:t>
            </a:r>
            <a:r>
              <a:rPr lang="en-US" dirty="0"/>
              <a:t> bits]</a:t>
            </a:r>
          </a:p>
          <a:p>
            <a:pPr lvl="1" algn="just"/>
            <a:r>
              <a:rPr lang="en-US" altLang="zh-CN" dirty="0"/>
              <a:t>Other options are not precluded</a:t>
            </a:r>
          </a:p>
          <a:p>
            <a:pPr algn="just"/>
            <a:r>
              <a:rPr lang="en-US" altLang="zh-CN" dirty="0" smtClean="0"/>
              <a:t>Number of OFDM symbols</a:t>
            </a:r>
          </a:p>
          <a:p>
            <a:pPr lvl="1" algn="just"/>
            <a:r>
              <a:rPr lang="en-US" altLang="zh-CN" dirty="0" smtClean="0"/>
              <a:t> [14] OFDM symbol</a:t>
            </a:r>
          </a:p>
          <a:p>
            <a:pPr lvl="1" algn="just"/>
            <a:r>
              <a:rPr lang="en-US" altLang="zh-CN" dirty="0" smtClean="0"/>
              <a:t>Other options are not precluded</a:t>
            </a:r>
          </a:p>
          <a:p>
            <a:pPr algn="just"/>
            <a:r>
              <a:rPr lang="en-US" altLang="zh-CN" dirty="0" smtClean="0"/>
              <a:t>Number </a:t>
            </a:r>
            <a:r>
              <a:rPr lang="en-US" altLang="zh-CN" dirty="0"/>
              <a:t>of PRBs</a:t>
            </a:r>
          </a:p>
          <a:p>
            <a:pPr lvl="1" algn="just"/>
            <a:r>
              <a:rPr lang="en-US" dirty="0"/>
              <a:t>Option 1: [1] PRB</a:t>
            </a:r>
          </a:p>
          <a:p>
            <a:pPr lvl="1" algn="just"/>
            <a:r>
              <a:rPr lang="en-US" altLang="zh-CN" dirty="0"/>
              <a:t>Other options are not precluded</a:t>
            </a:r>
            <a:endParaRPr lang="en-US" dirty="0"/>
          </a:p>
          <a:p>
            <a:pPr algn="just"/>
            <a:r>
              <a:rPr lang="en-US" dirty="0" smtClean="0"/>
              <a:t>DMRS </a:t>
            </a:r>
            <a:r>
              <a:rPr lang="en-US" dirty="0"/>
              <a:t>pattern</a:t>
            </a:r>
          </a:p>
          <a:p>
            <a:pPr lvl="1" algn="just"/>
            <a:r>
              <a:rPr lang="en-US" altLang="zh-CN" dirty="0"/>
              <a:t>Option 1: No additional </a:t>
            </a:r>
            <a:r>
              <a:rPr lang="en-US" altLang="zh-CN" dirty="0" smtClean="0"/>
              <a:t>DMRS, and/or</a:t>
            </a:r>
            <a:endParaRPr lang="en-US" altLang="zh-CN" dirty="0"/>
          </a:p>
          <a:p>
            <a:pPr lvl="1" algn="just"/>
            <a:r>
              <a:rPr lang="en-US" altLang="zh-CN" dirty="0"/>
              <a:t>Option 2: additional DMRS</a:t>
            </a:r>
          </a:p>
          <a:p>
            <a:pPr algn="just"/>
            <a:endParaRPr lang="en-US" altLang="zh-CN" dirty="0"/>
          </a:p>
          <a:p>
            <a:pPr lvl="1" algn="just"/>
            <a:endParaRPr lang="en-US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9588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265</Words>
  <Application>Microsoft Office PowerPoint</Application>
  <PresentationFormat>On-screen Show (4:3)</PresentationFormat>
  <Paragraphs>68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#87   Busan, Korea(Republic of), 21 - 25 May 2018</vt:lpstr>
      <vt:lpstr>PUCCH Requirements</vt:lpstr>
      <vt:lpstr>Test setup</vt:lpstr>
      <vt:lpstr>Simulation assumption for format 0</vt:lpstr>
      <vt:lpstr>Simulation assumption for format 1</vt:lpstr>
      <vt:lpstr>Simulation assumption for format 2</vt:lpstr>
      <vt:lpstr>Simulation assumption for format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176</cp:revision>
  <dcterms:created xsi:type="dcterms:W3CDTF">2016-01-12T08:39:50Z</dcterms:created>
  <dcterms:modified xsi:type="dcterms:W3CDTF">2018-05-25T06:15:45Z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(3)L55TQaoLFauszGttLDyJ5v9/2l8L6e3mYO0pHXmKjeUNqkyekV9+7wDrP9vrJj+e07onMIO6
7ddl+tJ/1AqA0WXRIx1cW4KM5ueGEN+uuz8c21zk1oMNY/FDGhNhz8etIrTtWWkAzjY9TOuO
NRcjupQd8bwBEj6gGsiDV9/j/noCcz3R+g/XqWGj8klRaNN4fI/zjmFKJZJJA9XZWhz0pmvN
qqEvgq9FT2/2NHerNM</vt:lpwstr>
  </property>
  <property fmtid="{D5CDD505-2E9C-101B-9397-08002B2CF9AE}" pid="3" name="_2015_ms_pID_7253431">
    <vt:lpwstr>XHMkyFU7wrYqwwlDb7+eLdBgsInad3YBqFqk+AEJ6q9uHVTfHBImFm
mWC1pyFoBJrSFzw58GjY0ScGRzvATGIKl/grU0fOAhXtESLFQ1CwdiDmqL2EZJuYb7HMgVhr
aP/UINZidscoPjLdCr2F+7gHTDTjOuL2SwDTJcb3LnFayO37vBH92jaaf1lstWWTz3VTJS88
GO0cIos7HwmBdSYG9BAeeif5Bc3wL3TjGnUG</vt:lpwstr>
  </property>
  <property fmtid="{D5CDD505-2E9C-101B-9397-08002B2CF9AE}" pid="4" name="_2015_ms_pID_7253432">
    <vt:lpwstr>4QZJwws0qkrNsBpNXmHGfBoIOJX84FbiNQd+
bUJ4uWZdGwAoHpsdkYXqBpokdBRst+cP8VdVUeWyyxWhC7xKqfc=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1527218857</vt:lpwstr>
  </property>
</Properties>
</file>