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TDD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R4-1807900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NPBCH</a:t>
            </a:r>
          </a:p>
          <a:p>
            <a:pPr lvl="1"/>
            <a:r>
              <a:rPr lang="en-GB" altLang="zh-CN" dirty="0" smtClean="0"/>
              <a:t>Reuse </a:t>
            </a:r>
            <a:r>
              <a:rPr lang="en-GB" altLang="zh-CN" dirty="0"/>
              <a:t>the NPBCH FDD performance requirements for NPBCH TDD, but with RMC and test parameters updates </a:t>
            </a:r>
            <a:r>
              <a:rPr lang="en-GB" altLang="zh-CN"/>
              <a:t>for </a:t>
            </a:r>
            <a:r>
              <a:rPr lang="en-GB" altLang="zh-CN" smtClean="0"/>
              <a:t>TDD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NPDSCH</a:t>
            </a:r>
          </a:p>
          <a:p>
            <a:pPr lvl="1"/>
            <a:r>
              <a:rPr lang="en-US" dirty="0" smtClean="0"/>
              <a:t>Not define performance requirements for the scenarios with the special </a:t>
            </a:r>
            <a:r>
              <a:rPr lang="en-US" dirty="0" err="1" smtClean="0"/>
              <a:t>subframe</a:t>
            </a:r>
            <a:r>
              <a:rPr lang="en-US" dirty="0" smtClean="0"/>
              <a:t> configuration 0 and 5 that the number of OFDM symbols in </a:t>
            </a:r>
            <a:r>
              <a:rPr lang="en-US" dirty="0" err="1" smtClean="0"/>
              <a:t>DwPTS</a:t>
            </a:r>
            <a:r>
              <a:rPr lang="en-US" dirty="0" smtClean="0"/>
              <a:t> equals to 3</a:t>
            </a:r>
          </a:p>
          <a:p>
            <a:pPr lvl="1"/>
            <a:r>
              <a:rPr lang="en-US" dirty="0" smtClean="0"/>
              <a:t>Select special </a:t>
            </a:r>
            <a:r>
              <a:rPr lang="en-US" dirty="0" err="1" smtClean="0"/>
              <a:t>subframe</a:t>
            </a:r>
            <a:r>
              <a:rPr lang="en-US" dirty="0" smtClean="0"/>
              <a:t> configuration #4 for the scenario that the number of OFDM symbols in </a:t>
            </a:r>
            <a:r>
              <a:rPr lang="en-US" dirty="0" err="1" smtClean="0"/>
              <a:t>DwPTS</a:t>
            </a:r>
            <a:r>
              <a:rPr lang="en-US" dirty="0" smtClean="0"/>
              <a:t> is larger than 3 for the related NPDSCH TDD demodulation performance evaluation.</a:t>
            </a:r>
          </a:p>
          <a:p>
            <a:pPr lvl="2"/>
            <a:r>
              <a:rPr lang="en-US" dirty="0" smtClean="0"/>
              <a:t>Consider to add a certain margin [0.5]dB on top of the existing NPDCH FDD performance requirements</a:t>
            </a:r>
            <a:endParaRPr lang="en-GB" dirty="0" smtClean="0"/>
          </a:p>
          <a:p>
            <a:endParaRPr lang="en-US" dirty="0" smtClean="0"/>
          </a:p>
          <a:p>
            <a:r>
              <a:rPr lang="en-US" dirty="0" smtClean="0"/>
              <a:t>NPDCCH</a:t>
            </a:r>
          </a:p>
          <a:p>
            <a:pPr lvl="2"/>
            <a:r>
              <a:rPr lang="en-US" dirty="0" smtClean="0"/>
              <a:t>Adopt the similar approach as NPDSCH TDD for NPDCCH TDD demodulation performance requirements evaluation.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128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主题</vt:lpstr>
      <vt:lpstr>3GPP TSG-RAN WG4 Meeting #87   Busan, Korea(Republic of), 21 - 25 May 2018</vt:lpstr>
      <vt:lpstr>FeNB-IoT TDD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69</cp:revision>
  <dcterms:created xsi:type="dcterms:W3CDTF">2016-01-12T08:39:50Z</dcterms:created>
  <dcterms:modified xsi:type="dcterms:W3CDTF">2018-05-14T21:51:50Z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(3)eKIYH5E+aKdAqVME4zr2cz6uuDL2DH6YTnNGm7/XO57kLzZ1D81ZmBvexbuzhyGJAHozOkWY
47mmrU6M2Yet0FniCyC+VzTueatHGIH9E/Be3fC6ztp39osG19dGqMdZW481HeV913Az7JI6
HAmB08F6KEdQezs5blgZO9kI2xozbju1uLo/BhwpJjNacZckMdyvJPuBeh/Iq5VY84u2c0gy
abte2gJfLBumrFgarN</vt:lpwstr>
  </property>
  <property fmtid="{D5CDD505-2E9C-101B-9397-08002B2CF9AE}" pid="3" name="_2015_ms_pID_7253431">
    <vt:lpwstr>bG2yDzhzJ2eTZ8rkdOA59GC0Og6BAJNhabw4omcUH+M/GStWu+Cerl
tfo1kR7WymOsCHXMUj6Yl+nLc9EdcBb5qMjuM2wSet+3rWpwUU+Rc3OHdRFq0ukbhalWLNPY
SNW7hvWHzzj/jr49Ia2fMjtYe1QxH3w2Ljgr/UqD4vVVO34Cb6O8ei5/R+cmNVCRJl847KB/
9QG7T9g6T/CDuy6zF4MQSVymR5kn++aTeQ//</vt:lpwstr>
  </property>
  <property fmtid="{D5CDD505-2E9C-101B-9397-08002B2CF9AE}" pid="4" name="_2015_ms_pID_7253432">
    <vt:lpwstr>igJ2e0JIquES07OBUJ2qSBGG2CjDjY5WCR0p
ZKwROr3x/ZKaJPszfzagF1QtAGOGF8zF8GXA2Ltmal0unkluzUo=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1525227043</vt:lpwstr>
  </property>
</Properties>
</file>