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83" r:id="rId6"/>
    <p:sldId id="387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104" d="100"/>
          <a:sy n="104" d="100"/>
        </p:scale>
        <p:origin x="15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 smtClean="0"/>
              <a:t>Way forward </a:t>
            </a:r>
            <a:r>
              <a:rPr lang="en-US" altLang="zh-CN" sz="4000" dirty="0"/>
              <a:t>on RRM requirements for R15 V2X CA</a:t>
            </a:r>
            <a:r>
              <a:rPr lang="en-US" altLang="zh-CN" sz="4000" dirty="0"/>
              <a:t> 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 smtClean="0"/>
              <a:t>6bis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 dirty="0" smtClean="0"/>
              <a:t>: </a:t>
            </a:r>
            <a:r>
              <a:rPr lang="en-US" sz="1800" b="1" dirty="0" smtClean="0"/>
              <a:t>6.16.3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R4-1804798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10972799" cy="4896544"/>
          </a:xfrm>
        </p:spPr>
        <p:txBody>
          <a:bodyPr/>
          <a:lstStyle/>
          <a:p>
            <a:r>
              <a:rPr lang="en-US" altLang="zh-CN" dirty="0">
                <a:solidFill>
                  <a:prstClr val="black"/>
                </a:solidFill>
              </a:rPr>
              <a:t>V2X Synchronization Reference Source selection/reselection requirements for V2X </a:t>
            </a:r>
            <a:r>
              <a:rPr lang="en-US" altLang="zh-CN" dirty="0" err="1">
                <a:solidFill>
                  <a:prstClr val="black"/>
                </a:solidFill>
              </a:rPr>
              <a:t>sidelink</a:t>
            </a:r>
            <a:r>
              <a:rPr lang="en-US" altLang="zh-CN" dirty="0">
                <a:solidFill>
                  <a:prstClr val="black"/>
                </a:solidFill>
              </a:rPr>
              <a:t> CA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sz="2200" dirty="0"/>
              <a:t>UE is allowed to drop its V2X </a:t>
            </a:r>
            <a:r>
              <a:rPr lang="en-US" altLang="zh-CN" sz="2200" dirty="0" err="1"/>
              <a:t>sidelink</a:t>
            </a:r>
            <a:r>
              <a:rPr lang="en-US" altLang="zh-CN" sz="2200" dirty="0"/>
              <a:t> transmissions on all the aggregated carriers for the purpose of selection/reselection to the </a:t>
            </a:r>
            <a:r>
              <a:rPr lang="en-US" altLang="zh-CN" sz="2200" dirty="0" err="1"/>
              <a:t>SyncRef</a:t>
            </a:r>
            <a:r>
              <a:rPr lang="en-US" altLang="zh-CN" sz="2200" dirty="0"/>
              <a:t> UE</a:t>
            </a:r>
            <a:r>
              <a:rPr lang="en-GB" altLang="zh-CN" sz="2200" dirty="0"/>
              <a:t>.</a:t>
            </a:r>
          </a:p>
          <a:p>
            <a:pPr lvl="1"/>
            <a:r>
              <a:rPr lang="en-US" altLang="zh-CN" sz="2400" dirty="0"/>
              <a:t>The existing dropping rate </a:t>
            </a:r>
            <a:r>
              <a:rPr lang="en-GB" altLang="zh-CN" sz="2400" dirty="0"/>
              <a:t>requirements </a:t>
            </a:r>
            <a:r>
              <a:rPr lang="en-US" altLang="zh-CN" sz="2400" dirty="0"/>
              <a:t>for R14 V2X can be reused for R15 V2X CA</a:t>
            </a:r>
            <a:endParaRPr lang="en-GB" altLang="zh-CN" sz="2200" dirty="0"/>
          </a:p>
          <a:p>
            <a:r>
              <a:rPr lang="en-US" altLang="ko-KR" dirty="0"/>
              <a:t>Delay and interruption requirements for V2X CC addition/release are only applied in the scenario that the operation for V2X CC addition/release will not exceed UE Rx/</a:t>
            </a:r>
            <a:r>
              <a:rPr lang="en-US" altLang="ko-KR" dirty="0" err="1"/>
              <a:t>Tx</a:t>
            </a:r>
            <a:r>
              <a:rPr lang="en-US" altLang="ko-KR" dirty="0"/>
              <a:t> capability limitation.</a:t>
            </a:r>
          </a:p>
          <a:p>
            <a:r>
              <a:rPr lang="en-US" altLang="ko-KR" dirty="0" smtClean="0"/>
              <a:t>Interruptions </a:t>
            </a:r>
            <a:r>
              <a:rPr lang="en-US" altLang="ko-KR" dirty="0"/>
              <a:t>for V2X CC addition/release based on dedicated RRC signaling in </a:t>
            </a:r>
            <a:r>
              <a:rPr lang="en-US" altLang="ko-KR" dirty="0" err="1"/>
              <a:t>sidelink</a:t>
            </a:r>
            <a:r>
              <a:rPr lang="en-US" altLang="ko-KR" dirty="0"/>
              <a:t> transmission mode </a:t>
            </a:r>
            <a:r>
              <a:rPr lang="en-US" altLang="ko-KR" dirty="0" smtClean="0"/>
              <a:t>3</a:t>
            </a:r>
            <a:endParaRPr lang="en-GB" altLang="zh-CN" dirty="0" smtClean="0">
              <a:solidFill>
                <a:prstClr val="black"/>
              </a:solidFill>
            </a:endParaRPr>
          </a:p>
          <a:p>
            <a:pPr lvl="1"/>
            <a:r>
              <a:rPr lang="en-US" altLang="ko-KR" sz="2200" dirty="0" smtClean="0"/>
              <a:t>No </a:t>
            </a:r>
            <a:r>
              <a:rPr lang="en-US" altLang="ko-KR" sz="2200" dirty="0"/>
              <a:t>need to </a:t>
            </a:r>
            <a:r>
              <a:rPr lang="en-US" altLang="zh-CN" sz="2200" dirty="0"/>
              <a:t>introduce the </a:t>
            </a:r>
            <a:r>
              <a:rPr lang="en-US" altLang="ko-KR" sz="2200" dirty="0"/>
              <a:t>requirements of interruptions to V2X </a:t>
            </a:r>
            <a:r>
              <a:rPr lang="en-US" altLang="ko-KR" sz="2200" dirty="0" err="1"/>
              <a:t>sidelink</a:t>
            </a:r>
            <a:r>
              <a:rPr lang="en-US" altLang="ko-KR" sz="2200" dirty="0"/>
              <a:t> communication due to V2X CC addition or release</a:t>
            </a:r>
            <a:r>
              <a:rPr lang="en-US" altLang="ko-KR" sz="2200" dirty="0" smtClean="0"/>
              <a:t>.</a:t>
            </a:r>
            <a:endParaRPr lang="en-GB" altLang="zh-CN" sz="2200" dirty="0"/>
          </a:p>
          <a:p>
            <a:pPr lvl="1"/>
            <a:r>
              <a:rPr lang="en-US" altLang="zh-CN" sz="2200" dirty="0" smtClean="0"/>
              <a:t>The interruptions </a:t>
            </a:r>
            <a:r>
              <a:rPr lang="en-US" altLang="zh-CN" sz="2200" dirty="0"/>
              <a:t>to WAN </a:t>
            </a:r>
            <a:r>
              <a:rPr lang="en-US" altLang="zh-CN" sz="2200" dirty="0" smtClean="0"/>
              <a:t>is </a:t>
            </a:r>
            <a:r>
              <a:rPr lang="en-US" altLang="zh-CN" sz="2200" dirty="0"/>
              <a:t>allowed only during the RRC reconfiguration procedure.</a:t>
            </a:r>
            <a:endParaRPr lang="en-US" altLang="zh-CN" sz="2200" dirty="0"/>
          </a:p>
          <a:p>
            <a:pPr lvl="1"/>
            <a:endParaRPr lang="en-GB" altLang="zh-CN" dirty="0"/>
          </a:p>
          <a:p>
            <a:pPr lvl="1"/>
            <a:endParaRPr lang="zh-CN" altLang="zh-CN" sz="24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5488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62000" y="990600"/>
            <a:ext cx="10972799" cy="4896544"/>
          </a:xfrm>
        </p:spPr>
        <p:txBody>
          <a:bodyPr/>
          <a:lstStyle/>
          <a:p>
            <a:r>
              <a:rPr lang="en-US" altLang="ko-KR" dirty="0" smtClean="0"/>
              <a:t>Delay </a:t>
            </a:r>
            <a:r>
              <a:rPr lang="en-US" altLang="ko-KR" dirty="0"/>
              <a:t>requirements for V2X CC </a:t>
            </a:r>
            <a:r>
              <a:rPr lang="en-US" altLang="ko-KR" dirty="0" smtClean="0"/>
              <a:t>addition/release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sz="2200" dirty="0" smtClean="0"/>
              <a:t>The CC addition delay can be defined as T</a:t>
            </a:r>
            <a:r>
              <a:rPr lang="en-US" altLang="zh-CN" sz="2200" baseline="-25000" dirty="0" smtClean="0"/>
              <a:t>config_add_V2X_CC</a:t>
            </a:r>
            <a:r>
              <a:rPr lang="en-US" altLang="zh-CN" sz="2200" dirty="0" smtClean="0"/>
              <a:t>:</a:t>
            </a:r>
            <a:endParaRPr lang="en-US" altLang="zh-CN" sz="2200" dirty="0"/>
          </a:p>
          <a:p>
            <a:pPr marL="1792288" lvl="2" indent="0">
              <a:buNone/>
            </a:pPr>
            <a:r>
              <a:rPr lang="en-US" altLang="zh-CN" sz="2200" dirty="0" smtClean="0"/>
              <a:t>T</a:t>
            </a:r>
            <a:r>
              <a:rPr lang="en-US" altLang="zh-CN" sz="2200" baseline="-25000" dirty="0" smtClean="0"/>
              <a:t>config_add_V2X_CC</a:t>
            </a:r>
            <a:r>
              <a:rPr lang="en-US" altLang="zh-CN" sz="2200" dirty="0" smtClean="0"/>
              <a:t> = </a:t>
            </a:r>
            <a:r>
              <a:rPr lang="en-US" altLang="zh-CN" sz="2200" dirty="0" err="1" smtClean="0"/>
              <a:t>T</a:t>
            </a:r>
            <a:r>
              <a:rPr lang="en-US" altLang="zh-CN" sz="2200" baseline="-25000" dirty="0" err="1" smtClean="0"/>
              <a:t>RRC_process</a:t>
            </a:r>
            <a:r>
              <a:rPr lang="en-US" altLang="zh-CN" sz="2200" baseline="-25000" dirty="0" smtClean="0"/>
              <a:t> </a:t>
            </a:r>
            <a:r>
              <a:rPr lang="en-US" altLang="zh-CN" sz="2200" dirty="0" smtClean="0"/>
              <a:t>+</a:t>
            </a:r>
            <a:r>
              <a:rPr lang="en-US" altLang="zh-CN" sz="2200" dirty="0"/>
              <a:t> </a:t>
            </a:r>
            <a:r>
              <a:rPr lang="en-US" altLang="zh-CN" sz="2200" dirty="0" err="1" smtClean="0"/>
              <a:t>T</a:t>
            </a:r>
            <a:r>
              <a:rPr lang="en-US" altLang="zh-CN" sz="2200" baseline="-25000" dirty="0" err="1" smtClean="0"/>
              <a:t>RF_operation</a:t>
            </a:r>
            <a:r>
              <a:rPr lang="en-US" altLang="zh-CN" sz="2200" baseline="-25000" dirty="0" smtClean="0"/>
              <a:t> </a:t>
            </a:r>
            <a:r>
              <a:rPr lang="en-US" altLang="zh-CN" sz="2200" dirty="0" smtClean="0"/>
              <a:t>+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T</a:t>
            </a:r>
            <a:r>
              <a:rPr lang="en-US" altLang="zh-CN" sz="2200" baseline="-25000" dirty="0" smtClean="0"/>
              <a:t>PSSCH_DU </a:t>
            </a:r>
            <a:endParaRPr lang="en-US" altLang="zh-CN" sz="2200" dirty="0" smtClean="0"/>
          </a:p>
          <a:p>
            <a:pPr marL="442913" lvl="2" indent="0">
              <a:buNone/>
              <a:tabLst>
                <a:tab pos="442913" algn="l"/>
              </a:tabLst>
            </a:pPr>
            <a:r>
              <a:rPr lang="en-US" altLang="zh-CN" sz="2000" dirty="0" smtClean="0"/>
              <a:t>Where:</a:t>
            </a:r>
          </a:p>
          <a:p>
            <a:pPr marL="720725" lvl="2" indent="0" defTabSz="720725">
              <a:buNone/>
            </a:pPr>
            <a:r>
              <a:rPr lang="en-US" altLang="zh-CN" dirty="0" err="1"/>
              <a:t>T</a:t>
            </a:r>
            <a:r>
              <a:rPr lang="en-US" altLang="zh-CN" baseline="-25000" dirty="0" err="1"/>
              <a:t>RRC_process</a:t>
            </a:r>
            <a:r>
              <a:rPr lang="en-US" altLang="zh-CN" baseline="-25000" dirty="0"/>
              <a:t> </a:t>
            </a:r>
            <a:r>
              <a:rPr lang="en-US" altLang="zh-CN" dirty="0" smtClean="0"/>
              <a:t>is the RRC processing time and is up to 20ms;</a:t>
            </a:r>
          </a:p>
          <a:p>
            <a:pPr marL="720725" lvl="2" indent="0" defTabSz="720725">
              <a:buNone/>
            </a:pPr>
            <a:r>
              <a:rPr lang="en-US" altLang="zh-CN" dirty="0" err="1" smtClean="0"/>
              <a:t>T</a:t>
            </a:r>
            <a:r>
              <a:rPr lang="en-US" altLang="zh-CN" baseline="-25000" dirty="0" err="1" smtClean="0"/>
              <a:t>RF_operation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is</a:t>
            </a:r>
            <a:r>
              <a:rPr lang="en-US" altLang="zh-CN" dirty="0"/>
              <a:t> the </a:t>
            </a:r>
            <a:r>
              <a:rPr lang="en-US" altLang="zh-CN" dirty="0" smtClean="0"/>
              <a:t>RF operation time which allows UE to perform RF tuning and AGC settling. </a:t>
            </a:r>
            <a:r>
              <a:rPr lang="en-US" altLang="zh-CN" dirty="0" err="1"/>
              <a:t>T</a:t>
            </a:r>
            <a:r>
              <a:rPr lang="en-US" altLang="zh-CN" baseline="-25000" dirty="0" err="1"/>
              <a:t>RF_operation</a:t>
            </a:r>
            <a:r>
              <a:rPr lang="en-US" altLang="zh-CN" baseline="-25000" dirty="0"/>
              <a:t> </a:t>
            </a:r>
            <a:r>
              <a:rPr lang="en-US" altLang="zh-CN" dirty="0" smtClean="0"/>
              <a:t>is up to 1ms.</a:t>
            </a:r>
          </a:p>
          <a:p>
            <a:pPr marL="720725" lvl="2" indent="0" defTabSz="720725">
              <a:buNone/>
            </a:pPr>
            <a:r>
              <a:rPr lang="en-US" altLang="zh-CN" dirty="0"/>
              <a:t>T</a:t>
            </a:r>
            <a:r>
              <a:rPr lang="en-US" altLang="zh-CN" baseline="-25000" dirty="0"/>
              <a:t>PSSCH_DU </a:t>
            </a:r>
            <a:r>
              <a:rPr lang="en-US" altLang="zh-CN" dirty="0"/>
              <a:t>is the delay uncertainty in acquiring the first available PSSCH occasion on the added </a:t>
            </a:r>
            <a:r>
              <a:rPr lang="en-US" altLang="zh-CN" dirty="0" smtClean="0"/>
              <a:t>carrier.</a:t>
            </a:r>
            <a:r>
              <a:rPr lang="en-US" altLang="zh-CN" dirty="0"/>
              <a:t> T</a:t>
            </a:r>
            <a:r>
              <a:rPr lang="en-US" altLang="zh-CN" baseline="-25000" dirty="0"/>
              <a:t>PSSCH_DU </a:t>
            </a:r>
            <a:r>
              <a:rPr lang="en-US" altLang="zh-CN" dirty="0"/>
              <a:t>is up to </a:t>
            </a:r>
            <a:r>
              <a:rPr lang="en-US" altLang="zh-CN" dirty="0" smtClean="0"/>
              <a:t>100ms.</a:t>
            </a:r>
          </a:p>
          <a:p>
            <a:pPr lvl="1"/>
            <a:r>
              <a:rPr lang="en-US" altLang="zh-CN" sz="2200" dirty="0" smtClean="0">
                <a:solidFill>
                  <a:prstClr val="black"/>
                </a:solidFill>
              </a:rPr>
              <a:t>The </a:t>
            </a:r>
            <a:r>
              <a:rPr lang="en-US" altLang="zh-CN" sz="2200" dirty="0">
                <a:solidFill>
                  <a:prstClr val="black"/>
                </a:solidFill>
              </a:rPr>
              <a:t>CC addition delay can be defined </a:t>
            </a:r>
            <a:r>
              <a:rPr lang="en-US" altLang="zh-CN" sz="2200" dirty="0" smtClean="0">
                <a:solidFill>
                  <a:prstClr val="black"/>
                </a:solidFill>
              </a:rPr>
              <a:t>as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T</a:t>
            </a:r>
            <a:r>
              <a:rPr lang="en-US" altLang="zh-CN" sz="2200" baseline="-25000" dirty="0" smtClean="0"/>
              <a:t>config_rel_V2X_CC</a:t>
            </a:r>
            <a:r>
              <a:rPr lang="en-GB" altLang="zh-CN" sz="2200" dirty="0" smtClean="0">
                <a:solidFill>
                  <a:prstClr val="black"/>
                </a:solidFill>
              </a:rPr>
              <a:t>:</a:t>
            </a:r>
            <a:endParaRPr lang="en-GB" altLang="zh-CN" sz="2200" dirty="0">
              <a:solidFill>
                <a:prstClr val="black"/>
              </a:solidFill>
            </a:endParaRPr>
          </a:p>
          <a:p>
            <a:pPr marL="1792288" lvl="2" indent="0">
              <a:buNone/>
            </a:pPr>
            <a:r>
              <a:rPr lang="en-US" altLang="zh-CN" sz="2200" dirty="0" smtClean="0"/>
              <a:t>T</a:t>
            </a:r>
            <a:r>
              <a:rPr lang="en-US" altLang="zh-CN" sz="2200" baseline="-25000" dirty="0" smtClean="0"/>
              <a:t>config_rel_V2X_CC</a:t>
            </a:r>
            <a:r>
              <a:rPr lang="en-US" altLang="zh-CN" sz="2200" dirty="0" smtClean="0"/>
              <a:t> </a:t>
            </a:r>
            <a:r>
              <a:rPr lang="en-US" altLang="zh-CN" sz="2200" dirty="0"/>
              <a:t>= </a:t>
            </a:r>
            <a:r>
              <a:rPr lang="en-US" altLang="zh-CN" sz="2200" dirty="0" err="1"/>
              <a:t>T</a:t>
            </a:r>
            <a:r>
              <a:rPr lang="en-US" altLang="zh-CN" sz="2200" baseline="-25000" dirty="0" err="1"/>
              <a:t>RRC_process</a:t>
            </a:r>
            <a:r>
              <a:rPr lang="en-US" altLang="zh-CN" sz="2200" baseline="-25000" dirty="0"/>
              <a:t> </a:t>
            </a:r>
            <a:r>
              <a:rPr lang="en-US" altLang="zh-CN" sz="2200" dirty="0"/>
              <a:t>+ </a:t>
            </a:r>
            <a:r>
              <a:rPr lang="en-US" altLang="zh-CN" sz="2200" dirty="0" err="1"/>
              <a:t>T</a:t>
            </a:r>
            <a:r>
              <a:rPr lang="en-US" altLang="zh-CN" sz="2200" baseline="-25000" dirty="0" err="1"/>
              <a:t>RF_operation</a:t>
            </a:r>
            <a:r>
              <a:rPr lang="en-US" altLang="zh-CN" sz="2200" baseline="-25000" dirty="0"/>
              <a:t> </a:t>
            </a:r>
            <a:r>
              <a:rPr lang="en-US" altLang="zh-CN" sz="2200" dirty="0"/>
              <a:t>+ T</a:t>
            </a:r>
            <a:r>
              <a:rPr lang="en-US" altLang="zh-CN" sz="2200" baseline="-25000" dirty="0"/>
              <a:t>PSSCH_DU </a:t>
            </a:r>
            <a:endParaRPr lang="en-US" altLang="zh-CN" sz="2200" dirty="0"/>
          </a:p>
          <a:p>
            <a:pPr marL="442913" lvl="2" indent="0">
              <a:buNone/>
              <a:tabLst>
                <a:tab pos="442913" algn="l"/>
              </a:tabLst>
            </a:pPr>
            <a:r>
              <a:rPr lang="en-US" altLang="zh-CN" sz="2000" dirty="0"/>
              <a:t>Where:</a:t>
            </a:r>
          </a:p>
          <a:p>
            <a:pPr marL="720725" lvl="2" indent="0" defTabSz="720725">
              <a:buNone/>
            </a:pPr>
            <a:r>
              <a:rPr lang="en-US" altLang="zh-CN" dirty="0" err="1"/>
              <a:t>T</a:t>
            </a:r>
            <a:r>
              <a:rPr lang="en-US" altLang="zh-CN" baseline="-25000" dirty="0" err="1"/>
              <a:t>RRC_process</a:t>
            </a:r>
            <a:r>
              <a:rPr lang="en-US" altLang="zh-CN" baseline="-25000" dirty="0"/>
              <a:t> </a:t>
            </a:r>
            <a:r>
              <a:rPr lang="en-US" altLang="zh-CN" dirty="0"/>
              <a:t>is the RRC processing time and is up to 20ms;</a:t>
            </a:r>
          </a:p>
          <a:p>
            <a:pPr marL="720725" lvl="2" indent="0" defTabSz="720725">
              <a:buNone/>
            </a:pPr>
            <a:r>
              <a:rPr lang="en-US" altLang="zh-CN" dirty="0" err="1"/>
              <a:t>T</a:t>
            </a:r>
            <a:r>
              <a:rPr lang="en-US" altLang="zh-CN" baseline="-25000" dirty="0" err="1"/>
              <a:t>RF_operation</a:t>
            </a:r>
            <a:r>
              <a:rPr lang="en-US" altLang="zh-CN" baseline="-25000" dirty="0"/>
              <a:t> </a:t>
            </a:r>
            <a:r>
              <a:rPr lang="en-US" altLang="zh-CN" dirty="0"/>
              <a:t>is the RF operation time which </a:t>
            </a:r>
            <a:r>
              <a:rPr lang="en-US" altLang="zh-CN" dirty="0" smtClean="0"/>
              <a:t>allows </a:t>
            </a:r>
            <a:r>
              <a:rPr lang="en-US" altLang="zh-CN" dirty="0"/>
              <a:t>UE to perform RF </a:t>
            </a:r>
            <a:r>
              <a:rPr lang="en-US" altLang="zh-CN" dirty="0" smtClean="0"/>
              <a:t>retuning </a:t>
            </a:r>
            <a:r>
              <a:rPr lang="en-US" altLang="zh-CN" dirty="0"/>
              <a:t>and AGC settling. </a:t>
            </a:r>
            <a:r>
              <a:rPr lang="en-US" altLang="zh-CN" dirty="0" err="1"/>
              <a:t>T</a:t>
            </a:r>
            <a:r>
              <a:rPr lang="en-US" altLang="zh-CN" baseline="-25000" dirty="0" err="1"/>
              <a:t>RF_operation</a:t>
            </a:r>
            <a:r>
              <a:rPr lang="en-US" altLang="zh-CN" baseline="-25000" dirty="0"/>
              <a:t> </a:t>
            </a:r>
            <a:r>
              <a:rPr lang="en-US" altLang="zh-CN" dirty="0"/>
              <a:t>is up to 1ms.</a:t>
            </a:r>
          </a:p>
          <a:p>
            <a:pPr marL="720725" lvl="2" indent="0" defTabSz="720725">
              <a:buNone/>
            </a:pPr>
            <a:r>
              <a:rPr lang="en-US" altLang="zh-CN" dirty="0"/>
              <a:t>T</a:t>
            </a:r>
            <a:r>
              <a:rPr lang="en-US" altLang="zh-CN" baseline="-25000" dirty="0"/>
              <a:t>PSSCH_DU </a:t>
            </a:r>
            <a:r>
              <a:rPr lang="en-US" altLang="zh-CN" dirty="0"/>
              <a:t>is the delay uncertainty in stopping PSSCH transmission on the released carrier</a:t>
            </a:r>
            <a:r>
              <a:rPr lang="en-US" altLang="zh-CN" dirty="0" smtClean="0"/>
              <a:t>.</a:t>
            </a:r>
            <a:r>
              <a:rPr lang="en-US" altLang="zh-CN" dirty="0"/>
              <a:t> T</a:t>
            </a:r>
            <a:r>
              <a:rPr lang="en-US" altLang="zh-CN" baseline="-25000" dirty="0"/>
              <a:t>PSSCH_DU </a:t>
            </a:r>
            <a:r>
              <a:rPr lang="en-US" altLang="zh-CN" dirty="0"/>
              <a:t>is up to </a:t>
            </a:r>
            <a:r>
              <a:rPr lang="en-US" altLang="zh-CN" dirty="0" smtClean="0"/>
              <a:t>100ms.</a:t>
            </a:r>
            <a:endParaRPr lang="en-US" altLang="zh-CN" dirty="0"/>
          </a:p>
          <a:p>
            <a:pPr lvl="1"/>
            <a:endParaRPr lang="en-GB" altLang="zh-CN" dirty="0"/>
          </a:p>
          <a:p>
            <a:pPr lvl="1"/>
            <a:endParaRPr lang="zh-CN" altLang="zh-CN" sz="24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9163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17c5c574-4f42-45b3-8a7f-77d8e859d074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14489</TotalTime>
  <Words>313</Words>
  <Application>Microsoft Office PowerPoint</Application>
  <PresentationFormat>宽屏</PresentationFormat>
  <Paragraphs>29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Malgun Gothic</vt:lpstr>
      <vt:lpstr>宋体</vt:lpstr>
      <vt:lpstr>Arial</vt:lpstr>
      <vt:lpstr>Calibri</vt:lpstr>
      <vt:lpstr>Office Theme</vt:lpstr>
      <vt:lpstr>Way forward on RRM requirements for R15 V2X CA </vt:lpstr>
      <vt:lpstr>Agreements on V2X Carrier Aggregation  </vt:lpstr>
      <vt:lpstr>Agreements on V2X Carrier Aggregation 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1149</cp:revision>
  <dcterms:created xsi:type="dcterms:W3CDTF">2013-05-13T16:02:00Z</dcterms:created>
  <dcterms:modified xsi:type="dcterms:W3CDTF">2018-04-06T18:27:19Z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(3)EMBklbjCbt/Y8/csokLmBNS+bG3Lk9oUnCRpBfxB1+MPHj8IBXVLtlaK52ftrs/umN7hMcv5
KsdEEZIuHortXVezqHxJu9Vm44y2vEtRczFtNrzacvTf4f7CIXRUs+xEPm/mlHlJJWQLtgfW
qTAWC2+XRplAZsGXX6wdHY2fXilV8zWHfiikwARDt4pOs0bmyIWncIY1oelcPKREDjjHykLy
Ra/57uj0qfzXRPfwwl</vt:lpwstr>
  </property>
  <property fmtid="{D5CDD505-2E9C-101B-9397-08002B2CF9AE}" pid="14" name="_2015_ms_pID_7253431">
    <vt:lpwstr>NwCikjsCLAytHOCFrluqL3tWnAu9Ol4C3HP8ySKLhn9/wIHlwH+xYB
Cey4MxRfsBGaVunNJtXEz8VjMyVShuBV6+siAWld0iszIdHie1uByXSrotKJQvdDtS5sgMe9
gq6hDQGywNyTyLyPXnHs9hoZvp2W1HH/QNa5XO0vUR6B2XjzVlK9kkdnc97HSR/hrcX6v1dh
4zVn31K1EWdMWGtDDl3j/6eYIijO7OUGzhEU</vt:lpwstr>
  </property>
  <property fmtid="{D5CDD505-2E9C-101B-9397-08002B2CF9AE}" pid="15" name="_2015_ms_pID_7253432">
    <vt:lpwstr>Vm5/Czbmyh0ds9M0Vktq6Ss=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1522987097</vt:lpwstr>
  </property>
</Properties>
</file>