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0" r:id="rId6"/>
    <p:sldId id="381" r:id="rId7"/>
    <p:sldId id="382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4" d="100"/>
          <a:sy n="104" d="100"/>
        </p:scale>
        <p:origin x="15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SSB-based inter-frequency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7.9.4.2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R4-1804748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Measurement objects with same SMTC periodicity and offset within the same FR range should share the same delay requirement.</a:t>
            </a:r>
          </a:p>
          <a:p>
            <a:r>
              <a:rPr lang="en-US" altLang="zh-CN" sz="2000" dirty="0"/>
              <a:t>Strive to address the SMTC overlapping issue should be based on SMTC periodicity and offset grouping and each group has its own scaling factor</a:t>
            </a:r>
          </a:p>
          <a:p>
            <a:pPr lvl="1"/>
            <a:r>
              <a:rPr lang="en-US" altLang="zh-CN" sz="1600" dirty="0"/>
              <a:t>The definition of SMTC periodicity and offset grouping is FFS</a:t>
            </a:r>
          </a:p>
          <a:p>
            <a:pPr lvl="1"/>
            <a:r>
              <a:rPr lang="en-GB" altLang="zh-CN" sz="1600" dirty="0"/>
              <a:t>When all SMTC occasions are non colliding (no measurement gap contains SMTC from more than one frequency layer) there is no need for an additional scaling factor</a:t>
            </a:r>
            <a:endParaRPr lang="en-US" altLang="zh-CN" sz="1600" dirty="0"/>
          </a:p>
          <a:p>
            <a:r>
              <a:rPr lang="en-US" altLang="zh-CN" sz="2000" dirty="0"/>
              <a:t>Strive to keep UE measurement flexibility the same as LTE</a:t>
            </a:r>
          </a:p>
          <a:p>
            <a:r>
              <a:rPr lang="en-US" altLang="zh-CN" sz="2000" dirty="0"/>
              <a:t>Companies are encouraged to suggest the principle to define the requirement methodologies within the below options:</a:t>
            </a:r>
          </a:p>
          <a:p>
            <a:pPr lvl="1"/>
            <a:r>
              <a:rPr lang="en-US" altLang="zh-CN" sz="1600" dirty="0"/>
              <a:t>Option 1: unified delay requirement among different </a:t>
            </a:r>
            <a:r>
              <a:rPr lang="en-US" altLang="zh-CN" sz="1600" dirty="0" smtClean="0"/>
              <a:t>carriers</a:t>
            </a:r>
            <a:endParaRPr lang="en-US" altLang="zh-CN" sz="1600" strike="sngStrike" dirty="0"/>
          </a:p>
          <a:p>
            <a:pPr lvl="1"/>
            <a:r>
              <a:rPr lang="en-US" altLang="zh-CN" sz="1600" dirty="0"/>
              <a:t>Option 2: requirements are defined per </a:t>
            </a:r>
            <a:r>
              <a:rPr lang="en-US" altLang="zh-CN" sz="1600" dirty="0" smtClean="0"/>
              <a:t>carrier</a:t>
            </a:r>
            <a:endParaRPr lang="en-US" altLang="zh-CN" sz="1600" strike="sngStrike" dirty="0" smtClean="0"/>
          </a:p>
          <a:p>
            <a:r>
              <a:rPr lang="en-US" altLang="zh-CN" sz="2000" dirty="0" smtClean="0"/>
              <a:t>Companies are encouraged to provide views on the impact of AGC issue</a:t>
            </a:r>
          </a:p>
          <a:p>
            <a:r>
              <a:rPr lang="en-US" altLang="zh-CN" sz="2000" dirty="0" smtClean="0"/>
              <a:t>FFS </a:t>
            </a:r>
            <a:r>
              <a:rPr lang="en-US" altLang="zh-CN" sz="2000" dirty="0"/>
              <a:t>the delay caused by gap sharing with intra-frequency measurement and DRX mode.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000" dirty="0"/>
              <a:t>A per-carrier scaling scheme is suggested for defining inter-frequency measurement requirements within the same gap pattern. Assuming that there are totally 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freq</a:t>
            </a:r>
            <a:r>
              <a:rPr lang="en-US" altLang="zh-CN" sz="2000" dirty="0"/>
              <a:t> inter-frequency layers to be monitored via this gap pattern, the requirement of inter-frequency carrier </a:t>
            </a:r>
            <a:r>
              <a:rPr lang="en-US" altLang="zh-CN" sz="2000" i="1" dirty="0"/>
              <a:t>#</a:t>
            </a:r>
            <a:r>
              <a:rPr lang="en-US" altLang="zh-CN" sz="2000" i="1" dirty="0" err="1"/>
              <a:t>i</a:t>
            </a:r>
            <a:r>
              <a:rPr lang="en-US" altLang="zh-CN" sz="2000" dirty="0"/>
              <a:t> can be expressed as:</a:t>
            </a:r>
          </a:p>
          <a:p>
            <a:pPr marL="1371600" lvl="3" indent="0">
              <a:buNone/>
            </a:pPr>
            <a:r>
              <a:rPr lang="en-US" altLang="zh-CN" sz="2000" dirty="0"/>
              <a:t>	</a:t>
            </a:r>
            <a:r>
              <a:rPr lang="en-US" altLang="zh-CN" sz="2000" i="1" dirty="0" err="1"/>
              <a:t>T</a:t>
            </a:r>
            <a:r>
              <a:rPr lang="en-US" altLang="zh-CN" sz="2000" i="1" baseline="-25000" dirty="0" err="1"/>
              <a:t>inter</a:t>
            </a:r>
            <a:r>
              <a:rPr lang="en-US" altLang="zh-CN" sz="2000" i="1" baseline="-25000" dirty="0"/>
              <a:t>, </a:t>
            </a:r>
            <a:r>
              <a:rPr lang="en-US" altLang="zh-CN" sz="2000" i="1" baseline="-25000" dirty="0" err="1"/>
              <a:t>carrier_i</a:t>
            </a:r>
            <a:r>
              <a:rPr lang="en-US" altLang="zh-CN" sz="2000" i="1" dirty="0"/>
              <a:t> = M×MAX(</a:t>
            </a:r>
            <a:r>
              <a:rPr lang="en-US" altLang="zh-CN" sz="2000" i="1" dirty="0" err="1"/>
              <a:t>SMTC</a:t>
            </a:r>
            <a:r>
              <a:rPr lang="en-US" altLang="zh-CN" sz="2000" i="1" baseline="-25000" dirty="0" err="1"/>
              <a:t>carrier_i</a:t>
            </a:r>
            <a:r>
              <a:rPr lang="en-US" altLang="zh-CN" sz="2000" i="1" dirty="0"/>
              <a:t>, MGRP) × 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scaling,carrier_i</a:t>
            </a:r>
            <a:r>
              <a:rPr lang="en-US" altLang="zh-CN" sz="2000" i="1" baseline="-25000" dirty="0"/>
              <a:t> , </a:t>
            </a:r>
            <a:r>
              <a:rPr lang="en-US" altLang="zh-CN" sz="2000" i="1" dirty="0" err="1"/>
              <a:t>i</a:t>
            </a:r>
            <a:r>
              <a:rPr lang="en-US" altLang="zh-CN" sz="2000" i="1" dirty="0"/>
              <a:t>=1,2…</a:t>
            </a:r>
            <a:r>
              <a:rPr lang="en-US" altLang="zh-CN" sz="2000" i="1" dirty="0" err="1"/>
              <a:t>N</a:t>
            </a:r>
            <a:r>
              <a:rPr lang="en-US" altLang="zh-CN" sz="2000" i="1" baseline="-25000" dirty="0" err="1"/>
              <a:t>freq</a:t>
            </a:r>
            <a:r>
              <a:rPr lang="en-US" altLang="zh-CN" sz="2000" i="1" baseline="-25000" dirty="0"/>
              <a:t>.</a:t>
            </a:r>
          </a:p>
          <a:p>
            <a:pPr lvl="1"/>
            <a:r>
              <a:rPr lang="en-US" altLang="zh-CN" i="1" dirty="0"/>
              <a:t>M</a:t>
            </a:r>
            <a:r>
              <a:rPr lang="en-US" altLang="zh-CN" dirty="0"/>
              <a:t> stands for the required sample number for inter-frequency measurement.</a:t>
            </a:r>
          </a:p>
          <a:p>
            <a:pPr lvl="2"/>
            <a:r>
              <a:rPr lang="en-US" altLang="zh-CN" dirty="0"/>
              <a:t>Companies are encouraged to provide views on the impact of AGC issue on the M value</a:t>
            </a:r>
            <a:endParaRPr lang="en-US" altLang="zh-CN" baseline="-25000" dirty="0"/>
          </a:p>
          <a:p>
            <a:pPr lvl="1"/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 is the scaling factor of carrier </a:t>
            </a:r>
            <a:r>
              <a:rPr lang="en-US" altLang="zh-CN" i="1" dirty="0"/>
              <a:t>#</a:t>
            </a:r>
            <a:r>
              <a:rPr lang="en-US" altLang="zh-CN" i="1" dirty="0" err="1"/>
              <a:t>i</a:t>
            </a:r>
            <a:r>
              <a:rPr lang="en-US" altLang="zh-CN" dirty="0"/>
              <a:t> and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i="1" baseline="-25000" dirty="0"/>
              <a:t> </a:t>
            </a:r>
            <a:r>
              <a:rPr lang="en-US" altLang="zh-CN" dirty="0"/>
              <a:t>≤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freq</a:t>
            </a:r>
            <a:r>
              <a:rPr lang="en-US" altLang="zh-CN" i="1" baseline="-25000" dirty="0"/>
              <a:t> </a:t>
            </a:r>
          </a:p>
          <a:p>
            <a:pPr lvl="1"/>
            <a:r>
              <a:rPr lang="en-GB" altLang="zh-CN" dirty="0"/>
              <a:t>When all SMTC are non colliding (no measurement gap contains SMTC from more than one frequency layer) then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i="1" baseline="-25000" dirty="0"/>
              <a:t> </a:t>
            </a:r>
            <a:r>
              <a:rPr lang="en-US" altLang="zh-CN" i="1" dirty="0"/>
              <a:t>=1, for </a:t>
            </a:r>
            <a:r>
              <a:rPr lang="en-US" altLang="zh-CN" i="1" dirty="0" err="1"/>
              <a:t>i</a:t>
            </a:r>
            <a:r>
              <a:rPr lang="en-US" altLang="zh-CN" i="1" dirty="0"/>
              <a:t>=1,2…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freq</a:t>
            </a:r>
            <a:endParaRPr lang="en-US" altLang="zh-CN" dirty="0"/>
          </a:p>
          <a:p>
            <a:pPr lvl="1"/>
            <a:r>
              <a:rPr lang="en-US" altLang="zh-CN" dirty="0"/>
              <a:t>Companies are encouraged to suggest the principle to decide the value of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</a:t>
            </a:r>
          </a:p>
          <a:p>
            <a:pPr lvl="2"/>
            <a:r>
              <a:rPr lang="en-US" altLang="zh-CN" dirty="0"/>
              <a:t>For any inter-frequency carrier </a:t>
            </a:r>
            <a:r>
              <a:rPr lang="en-US" altLang="zh-CN" i="1" dirty="0"/>
              <a:t>#</a:t>
            </a:r>
            <a:r>
              <a:rPr lang="en-US" altLang="zh-CN" i="1" dirty="0" err="1"/>
              <a:t>i</a:t>
            </a:r>
            <a:r>
              <a:rPr lang="en-US" altLang="zh-CN" dirty="0"/>
              <a:t> and inter-frequency carrier </a:t>
            </a:r>
            <a:r>
              <a:rPr lang="en-US" altLang="zh-CN" i="1" dirty="0"/>
              <a:t>#j, </a:t>
            </a:r>
            <a:endParaRPr lang="en-US" altLang="zh-CN" dirty="0"/>
          </a:p>
          <a:p>
            <a:pPr lvl="3"/>
            <a:r>
              <a:rPr lang="en-US" altLang="zh-CN" dirty="0"/>
              <a:t>If SMTC periodicity and offset of these two inter-frequency carriers are the same, then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i="1" baseline="-25000" dirty="0"/>
              <a:t> =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scaling,carrier_j</a:t>
            </a:r>
            <a:endParaRPr lang="en-US" altLang="zh-CN" dirty="0"/>
          </a:p>
          <a:p>
            <a:pPr lvl="2"/>
            <a:r>
              <a:rPr lang="en-US" altLang="zh-CN" dirty="0"/>
              <a:t>The value of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  is suggested to consider the number and SMTC </a:t>
            </a:r>
            <a:r>
              <a:rPr lang="en-US" altLang="zh-CN" dirty="0" smtClean="0"/>
              <a:t>periodicity and offset </a:t>
            </a:r>
            <a:r>
              <a:rPr lang="en-US" altLang="zh-CN" dirty="0"/>
              <a:t>of carriers whose SMTC occasions are fully or partially colliding with the SMTC occasions of carrier </a:t>
            </a:r>
            <a:r>
              <a:rPr lang="en-US" altLang="zh-CN" i="1" dirty="0"/>
              <a:t>#i</a:t>
            </a:r>
            <a:r>
              <a:rPr lang="en-US" altLang="zh-CN" dirty="0"/>
              <a:t>. </a:t>
            </a:r>
          </a:p>
          <a:p>
            <a:pPr lvl="1"/>
            <a:r>
              <a:rPr lang="en-US" altLang="zh-CN" dirty="0"/>
              <a:t>Note1: Above requirement does not yet consider the delay caused by gap sharing with intra-frequency measurement and DRX mode.</a:t>
            </a:r>
          </a:p>
          <a:p>
            <a:pPr lvl="1"/>
            <a:r>
              <a:rPr lang="en-US" altLang="zh-CN" dirty="0"/>
              <a:t>Note2: The value of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scaling,carrier_i</a:t>
            </a:r>
            <a:r>
              <a:rPr lang="en-US" altLang="zh-CN" dirty="0"/>
              <a:t>  is suggested to consider the number of </a:t>
            </a:r>
            <a:r>
              <a:rPr lang="en-US" altLang="zh-CN" dirty="0" err="1"/>
              <a:t>interRAT</a:t>
            </a:r>
            <a:r>
              <a:rPr lang="en-US" altLang="zh-CN" dirty="0"/>
              <a:t> carriers configured in the UE</a:t>
            </a:r>
            <a:endParaRPr lang="zh-CN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Definition </a:t>
            </a:r>
            <a:r>
              <a:rPr lang="en-US" altLang="zh-CN" sz="2000" dirty="0"/>
              <a:t>of SMTC periodicity and </a:t>
            </a:r>
            <a:r>
              <a:rPr lang="en-US" altLang="zh-CN" sz="2000" dirty="0" smtClean="0"/>
              <a:t>offset set </a:t>
            </a:r>
            <a:r>
              <a:rPr lang="en-US" altLang="zh-CN" sz="2000" dirty="0"/>
              <a:t>for an inter-frequency carrier </a:t>
            </a:r>
            <a:r>
              <a:rPr lang="en-US" altLang="zh-CN" sz="2000" dirty="0" smtClean="0"/>
              <a:t>are proposed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as:</a:t>
            </a:r>
          </a:p>
          <a:p>
            <a:pPr lvl="1"/>
            <a:r>
              <a:rPr lang="en-US" altLang="zh-CN" dirty="0" smtClean="0"/>
              <a:t>SMTC periodicity</a:t>
            </a:r>
            <a:r>
              <a:rPr lang="en-US" altLang="zh-CN" dirty="0"/>
              <a:t> for an inter-frequency carrier</a:t>
            </a:r>
            <a:r>
              <a:rPr lang="en-US" altLang="zh-CN" dirty="0" smtClean="0"/>
              <a:t> </a:t>
            </a:r>
            <a:r>
              <a:rPr lang="en-US" altLang="zh-CN" dirty="0"/>
              <a:t>equals to the maximum value between the configured SMTC period and </a:t>
            </a:r>
            <a:r>
              <a:rPr lang="en-US" altLang="zh-CN" dirty="0" smtClean="0"/>
              <a:t>MGRP.</a:t>
            </a:r>
            <a:endParaRPr lang="en-US" altLang="zh-CN" dirty="0"/>
          </a:p>
          <a:p>
            <a:pPr lvl="1"/>
            <a:r>
              <a:rPr lang="en-US" altLang="zh-CN" dirty="0" smtClean="0"/>
              <a:t>SMTC offset set </a:t>
            </a:r>
            <a:r>
              <a:rPr lang="en-US" altLang="zh-CN" dirty="0"/>
              <a:t>for an inter-frequency carrier </a:t>
            </a:r>
            <a:r>
              <a:rPr lang="en-US" altLang="zh-CN" dirty="0" smtClean="0"/>
              <a:t>is a set of </a:t>
            </a:r>
            <a:r>
              <a:rPr lang="en-US" altLang="zh-CN" dirty="0"/>
              <a:t>measurement gap index within a certain 160ms time </a:t>
            </a:r>
            <a:r>
              <a:rPr lang="en-US" altLang="zh-CN" dirty="0" smtClean="0"/>
              <a:t>period, </a:t>
            </a:r>
            <a:r>
              <a:rPr lang="en-US" altLang="zh-CN" dirty="0"/>
              <a:t>where the measurement </a:t>
            </a:r>
            <a:r>
              <a:rPr lang="en-US" altLang="zh-CN" dirty="0" smtClean="0"/>
              <a:t>gap contains SMTC </a:t>
            </a:r>
            <a:r>
              <a:rPr lang="en-US" altLang="zh-CN" dirty="0"/>
              <a:t>for this inter-frequency carrier.</a:t>
            </a:r>
            <a:endParaRPr lang="en-US" altLang="zh-CN" dirty="0" smtClean="0"/>
          </a:p>
          <a:p>
            <a:r>
              <a:rPr lang="en-US" altLang="zh-CN" sz="2000" dirty="0" smtClean="0"/>
              <a:t>Two </a:t>
            </a:r>
            <a:r>
              <a:rPr lang="en-US" altLang="zh-CN" sz="2000" dirty="0"/>
              <a:t>inter-frequency carrier are </a:t>
            </a:r>
            <a:r>
              <a:rPr lang="en-US" altLang="zh-CN" sz="2000" dirty="0" smtClean="0"/>
              <a:t>considered as being overlapped when the following condition is satisfied:</a:t>
            </a:r>
            <a:endParaRPr lang="en-US" altLang="zh-CN" sz="2000" dirty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SMTC offset set </a:t>
            </a:r>
            <a:r>
              <a:rPr lang="en-US" altLang="zh-CN" dirty="0" smtClean="0"/>
              <a:t>of </a:t>
            </a:r>
            <a:r>
              <a:rPr lang="en-US" altLang="zh-CN" dirty="0"/>
              <a:t>one inter-frequency carrier is a sub-set of the SMTC offset set of </a:t>
            </a:r>
            <a:r>
              <a:rPr lang="en-US" altLang="zh-CN" dirty="0" smtClean="0"/>
              <a:t>the other </a:t>
            </a:r>
            <a:r>
              <a:rPr lang="en-US" altLang="zh-CN" dirty="0"/>
              <a:t>inter-frequency </a:t>
            </a:r>
            <a:r>
              <a:rPr lang="en-US" altLang="zh-CN" dirty="0" smtClean="0"/>
              <a:t>carrier, or</a:t>
            </a:r>
          </a:p>
          <a:p>
            <a:pPr lvl="1"/>
            <a:r>
              <a:rPr lang="en-US" altLang="zh-CN" dirty="0"/>
              <a:t>The SMTC offset set of one inter-frequency carrier is </a:t>
            </a:r>
            <a:r>
              <a:rPr lang="en-US" altLang="zh-CN" dirty="0" smtClean="0"/>
              <a:t>same as the </a:t>
            </a:r>
            <a:r>
              <a:rPr lang="en-US" altLang="zh-CN" dirty="0"/>
              <a:t>SMTC offset set of </a:t>
            </a:r>
            <a:r>
              <a:rPr lang="en-US" altLang="zh-CN" dirty="0" smtClean="0"/>
              <a:t>the </a:t>
            </a:r>
            <a:r>
              <a:rPr lang="en-US" altLang="zh-CN" dirty="0"/>
              <a:t>other inter-frequency carrier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45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66EEDB98-F073-460B-B9B0-9643F9FE785E"/>
    <ds:schemaRef ds:uri="http://schemas.microsoft.com/office/infopath/2007/PartnerControls"/>
    <ds:schemaRef ds:uri="17c5c574-4f42-45b3-8a7f-77d8e859d074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14450</TotalTime>
  <Words>349</Words>
  <Application>Microsoft Office PowerPoint</Application>
  <PresentationFormat>宽屏</PresentationFormat>
  <Paragraphs>39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Way forward on SSB-based inter-frequency measurement requirements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1140</cp:revision>
  <dcterms:created xsi:type="dcterms:W3CDTF">2013-05-13T16:02:00Z</dcterms:created>
  <dcterms:modified xsi:type="dcterms:W3CDTF">2018-04-06T17:46:48Z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4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5" name="_2015_ms_pID_7253432">
    <vt:lpwstr>HqiAfbs6trdbqfTyA13ZQSY=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</Properties>
</file>