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inter-RAT measurements for RRC_CONNECTED in 38.133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	                                                                                                                        R4-1803480</a:t>
            </a:r>
            <a:endParaRPr lang="en-US" b="1" dirty="0"/>
          </a:p>
          <a:p>
            <a:pPr hangingPunct="0"/>
            <a:r>
              <a:rPr lang="en-GB" b="1" dirty="0"/>
              <a:t>Athens, Greece, 26</a:t>
            </a:r>
            <a:r>
              <a:rPr lang="en-GB" b="1" baseline="30000" dirty="0"/>
              <a:t>th</a:t>
            </a:r>
            <a:r>
              <a:rPr lang="en-GB" b="1" dirty="0"/>
              <a:t> Feb – 2</a:t>
            </a:r>
            <a:r>
              <a:rPr lang="en-GB" b="1" baseline="30000" dirty="0"/>
              <a:t>nd</a:t>
            </a:r>
            <a:r>
              <a:rPr lang="en-GB" b="1" dirty="0"/>
              <a:t> March, 2018</a:t>
            </a:r>
          </a:p>
          <a:p>
            <a:pPr hangingPunct="0"/>
            <a:r>
              <a:rPr lang="en-GB" b="1" dirty="0"/>
              <a:t>Agenda Item: 7.9.10.2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Proposals for inter-RAT NR – E-UTRAN measurements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measurements include: RSRP, RSRQ, and RS-SINR</a:t>
            </a:r>
          </a:p>
          <a:p>
            <a:r>
              <a:rPr lang="en-US" dirty="0"/>
              <a:t>The requirements are specified for SA only</a:t>
            </a:r>
          </a:p>
          <a:p>
            <a:r>
              <a:rPr lang="en-US" dirty="0"/>
              <a:t>The inter-RAT requirements are based on LTE inter-frequency requirements</a:t>
            </a:r>
          </a:p>
          <a:p>
            <a:pPr lvl="1"/>
            <a:r>
              <a:rPr lang="en-US" dirty="0"/>
              <a:t>Without DRX: </a:t>
            </a:r>
            <a:r>
              <a:rPr lang="en-US" dirty="0" err="1"/>
              <a:t>T</a:t>
            </a:r>
            <a:r>
              <a:rPr lang="en-US" baseline="-25000" dirty="0" err="1"/>
              <a:t>Identify</a:t>
            </a:r>
            <a:r>
              <a:rPr lang="en-US" dirty="0"/>
              <a:t> = </a:t>
            </a:r>
            <a:r>
              <a:rPr lang="en-US" dirty="0" err="1"/>
              <a:t>T</a:t>
            </a:r>
            <a:r>
              <a:rPr lang="en-US" baseline="-25000" dirty="0" err="1"/>
              <a:t>Basic</a:t>
            </a:r>
            <a:r>
              <a:rPr lang="en-US" baseline="-25000" dirty="0"/>
              <a:t>, Identify</a:t>
            </a:r>
            <a:r>
              <a:rPr lang="en-US" dirty="0"/>
              <a:t> *480/T</a:t>
            </a:r>
            <a:r>
              <a:rPr lang="en-US" baseline="-25000" dirty="0"/>
              <a:t>Inter1</a:t>
            </a:r>
            <a:r>
              <a:rPr lang="en-US" dirty="0"/>
              <a:t> * </a:t>
            </a:r>
            <a:r>
              <a:rPr lang="en-US" dirty="0" err="1"/>
              <a:t>N</a:t>
            </a:r>
            <a:r>
              <a:rPr lang="en-US" baseline="-25000" dirty="0" err="1"/>
              <a:t>freq</a:t>
            </a:r>
            <a:r>
              <a:rPr lang="en-US" baseline="-25000" dirty="0"/>
              <a:t>, SA</a:t>
            </a:r>
          </a:p>
          <a:p>
            <a:pPr lvl="2"/>
            <a:r>
              <a:rPr lang="en-US" dirty="0" err="1"/>
              <a:t>T</a:t>
            </a:r>
            <a:r>
              <a:rPr lang="en-US" baseline="-25000" dirty="0" err="1"/>
              <a:t>Basic</a:t>
            </a:r>
            <a:r>
              <a:rPr lang="en-US" baseline="-25000" dirty="0"/>
              <a:t>, Identify</a:t>
            </a:r>
            <a:r>
              <a:rPr lang="en-US" dirty="0"/>
              <a:t> = 480 </a:t>
            </a:r>
            <a:r>
              <a:rPr lang="en-US" dirty="0" err="1"/>
              <a:t>ms</a:t>
            </a:r>
            <a:endParaRPr lang="en-US" dirty="0"/>
          </a:p>
          <a:p>
            <a:pPr lvl="2"/>
            <a:r>
              <a:rPr lang="en-US" dirty="0" err="1"/>
              <a:t>N</a:t>
            </a:r>
            <a:r>
              <a:rPr lang="en-US" baseline="-25000" dirty="0" err="1"/>
              <a:t>freq</a:t>
            </a:r>
            <a:r>
              <a:rPr lang="en-US" baseline="-25000" dirty="0"/>
              <a:t>, SA</a:t>
            </a:r>
            <a:r>
              <a:rPr lang="en-US" dirty="0"/>
              <a:t> is defined in Section 9.1.3.3</a:t>
            </a:r>
          </a:p>
          <a:p>
            <a:pPr lvl="2"/>
            <a:r>
              <a:rPr lang="en-US" dirty="0"/>
              <a:t>T</a:t>
            </a:r>
            <a:r>
              <a:rPr lang="en-US" baseline="-25000" dirty="0"/>
              <a:t>Inter1</a:t>
            </a:r>
            <a:r>
              <a:rPr lang="en-US" dirty="0"/>
              <a:t> is the minimum available time for gap-based measurements during </a:t>
            </a:r>
            <a:r>
              <a:rPr lang="en-US" dirty="0" err="1"/>
              <a:t>T</a:t>
            </a:r>
            <a:r>
              <a:rPr lang="en-US" baseline="-25000" dirty="0" err="1"/>
              <a:t>Basic</a:t>
            </a:r>
            <a:r>
              <a:rPr lang="en-US" baseline="-25000" dirty="0"/>
              <a:t>, Identify</a:t>
            </a:r>
            <a:endParaRPr lang="en-US" dirty="0"/>
          </a:p>
          <a:p>
            <a:pPr lvl="1"/>
            <a:r>
              <a:rPr lang="en-US" dirty="0"/>
              <a:t>With DRX (up to 10.24 s DRX cycle): as in 36.133 but based on </a:t>
            </a:r>
            <a:r>
              <a:rPr lang="en-US" dirty="0" err="1"/>
              <a:t>N</a:t>
            </a:r>
            <a:r>
              <a:rPr lang="en-US" baseline="-25000" dirty="0" err="1"/>
              <a:t>freq</a:t>
            </a:r>
            <a:r>
              <a:rPr lang="en-US" baseline="-25000" dirty="0"/>
              <a:t>, SA</a:t>
            </a:r>
          </a:p>
          <a:p>
            <a:r>
              <a:rPr lang="en-US" dirty="0"/>
              <a:t>The requirements are applicable:</a:t>
            </a:r>
          </a:p>
          <a:p>
            <a:pPr lvl="1"/>
            <a:r>
              <a:rPr lang="en-US" dirty="0"/>
              <a:t>without an explicit E-UTRAN </a:t>
            </a:r>
            <a:r>
              <a:rPr lang="en-US" dirty="0" err="1"/>
              <a:t>neighbour</a:t>
            </a:r>
            <a:r>
              <a:rPr lang="en-US" dirty="0"/>
              <a:t> cell list containing physical layer cell identities</a:t>
            </a:r>
          </a:p>
          <a:p>
            <a:pPr lvl="1"/>
            <a:r>
              <a:rPr lang="en-US" dirty="0"/>
              <a:t>for UE configured with an appropriate measurement gap pattern according to Table 9.1.2-3</a:t>
            </a:r>
          </a:p>
          <a:p>
            <a:endParaRPr lang="en-US" dirty="0"/>
          </a:p>
          <a:p>
            <a:r>
              <a:rPr lang="en-US" dirty="0"/>
              <a:t>Separate sections for: </a:t>
            </a:r>
          </a:p>
          <a:p>
            <a:pPr lvl="1"/>
            <a:r>
              <a:rPr lang="en-US" dirty="0"/>
              <a:t>NR – E-UTRAN FDD measurements (9.4.2)</a:t>
            </a:r>
          </a:p>
          <a:p>
            <a:pPr lvl="1"/>
            <a:r>
              <a:rPr lang="en-US" dirty="0"/>
              <a:t>NR – E-UTRAN TDD measurements (9.4.3)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5002</TotalTime>
  <Words>165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inter-RAT measurements for RRC_CONNECTED in 38.133</vt:lpstr>
      <vt:lpstr>Proposals for inter-RAT NR – E-UTRAN measurements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369</cp:revision>
  <dcterms:created xsi:type="dcterms:W3CDTF">2016-04-13T15:12:29Z</dcterms:created>
  <dcterms:modified xsi:type="dcterms:W3CDTF">2018-03-02T06:04:53Z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