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5F767-8AD0-41D8-BC52-6BF466B69E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4889FB-DC78-4BA1-AAC7-98C0CDA777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F79963-267C-4FE7-B676-1170C7614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671DC-22A5-41C9-AA5D-09E72C3CE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4A4F1-0AA8-41EF-A726-083F7C205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25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A54C4-5B07-4D71-AC07-AE3447E65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82AD27-5C27-4A9C-9E26-8C273D2245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21C1D-457A-4529-920E-B671AA9A6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AE0C4-2346-41E7-BF64-4D30AFFC2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F5300-85A2-4019-9C24-CF12341BB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2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F81A50-DB5D-411D-93CF-85F40FFB29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204BB-415C-4D78-845D-CDBB235F26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8B9F7-B048-432E-8B45-711CB4556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B1E4F-DE2F-4187-B505-DA849D523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464AB2-0A8F-478C-A021-B988DA891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7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1D16C-E5CD-4E68-A25C-D3DBA9C55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4F9D1-85C9-47E9-B518-560422D6A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84FDF-DC45-4D8D-9FF8-9C1D0896A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0EFB2-8416-43B2-B764-6FDE5B2E0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D228B-B155-428D-9AB3-D47B609C6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29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8EAD-0AF9-4701-8E52-FBE3CBBD2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8D1FB-DDD6-48FA-9E5E-4CFEE169F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67346-5B3C-49D8-AFC6-0A0D479A5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7A9F4-7A47-4B31-AC03-2A7AF56C6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391B7-ED2C-4D02-B0A0-DAE026B02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4B148-C8DB-4DCC-A038-BBE09F339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DCA75-F75D-4AB3-930E-3C6CA3B44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96CFC-BB23-47F4-B7AE-27814B93E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2B1F35-EC5E-449F-9E18-36F13B8E4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3FEFD3-45D3-474A-B7DE-C4514EFD0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3A387E-820C-45C9-B1F1-F92F68BF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1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A4EC-39C2-4CDB-8BEC-8DE853CB3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720C31-5507-4629-B211-5072434A1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0CBC5-4687-49E1-9DE6-491085F46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AAC1EC-6B54-4668-B412-1C072009A2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D4B55D-D2AE-424D-AB9F-1F9059BC32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7B80F7-FC78-4A97-9680-41509D5DB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38D40-5F00-426D-85AE-583DFFDA4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1D1D12-7187-4E3B-8D4D-BCE1F10CC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3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79C1D-5C1E-4820-B5E7-C43615955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3C7415-5999-4953-944A-BBE985FFE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835AE3-8245-4601-9F0E-C2E620257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8A5924-CF5E-484B-A01A-DBE20574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6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AC9E5-8182-470A-98E7-5AEBF4F2D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29F747-4D6C-4FBB-A456-9779E904B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6718A-08CA-43F6-B0BC-00706CE6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85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3705-448D-4215-83F5-8C1487845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EF7DF-EC3D-4BC8-B9C3-16CDD513E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C8546B-655C-443F-928E-FB4FD3CF8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9BF285-5552-49BA-AF20-6183B1DAE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3698E9-9356-432C-8A6D-2CDBC9D31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06306A-EA81-45F5-A632-108A01D2F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86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0CC5C-E369-4C09-AA65-42532929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6732B1-69A5-4507-8D2D-75767CEC6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E55D6-C346-46B7-BAF6-7F832BB5C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29E68-0F69-4839-88F7-0829EB673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E43029-F49D-46D2-9287-ED12FD66C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3B9729-C978-44F1-B02E-6F493080A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657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095B64-19E5-4893-8E4F-2ECCB25F2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36516-CC1C-42F4-B87B-C3C720686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7490C-1FBE-4523-9F5D-C83CE0CC3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9DED4-BB31-463B-BEBF-4ADF6DEB8862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AEAE5-9980-44A0-9ED9-4E9C189FA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6DAA5-833F-449B-87A9-3DB454F331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3526D-B7CA-4669-9C17-883176E31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AB345-7097-4132-9312-DA635185B1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CRS </a:t>
            </a:r>
            <a:r>
              <a:rPr lang="en-US"/>
              <a:t>muting for </a:t>
            </a:r>
            <a:r>
              <a:rPr lang="en-US" dirty="0"/>
              <a:t>UE demodulation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369DF3-647B-423D-A10F-9E03368DE0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1276549-4872-41D8-BD7F-F08565C6F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#85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NV, USA, 27 November – 1 December,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01558758-E31F-4388-AF6C-6B7478825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R4-1714247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992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1E9E-4708-4ED1-BBC5-C7C780B0A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025E1-A180-4A13-8FB8-39D0A04EA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RAN1 are going to introduce a capability signaling to mute CRS outside the BL UE narrowband/wideband, and have sent LS [R4-1704502] to RAN4 to ask the</a:t>
            </a:r>
          </a:p>
          <a:p>
            <a:pPr lvl="1"/>
            <a:r>
              <a:rPr lang="en-US" dirty="0"/>
              <a:t>Minimum amount(s) of CRS</a:t>
            </a:r>
          </a:p>
          <a:p>
            <a:pPr lvl="1"/>
            <a:r>
              <a:rPr lang="en-US" dirty="0"/>
              <a:t>Value(s) of X corresponding to number of PRBs outside the narrowband/wideband used by BL UEs for CRS.</a:t>
            </a:r>
          </a:p>
          <a:p>
            <a:r>
              <a:rPr lang="en-US" dirty="0"/>
              <a:t>Idea of the CRS muting in Rel-15 </a:t>
            </a:r>
            <a:r>
              <a:rPr lang="en-US" dirty="0" err="1"/>
              <a:t>eFeMTC</a:t>
            </a:r>
            <a:r>
              <a:rPr lang="en-US" dirty="0"/>
              <a:t> WI is to introduce a capability to make sure that BL UE uses the signal transmitted only within the UE maximum channel width. </a:t>
            </a:r>
          </a:p>
          <a:p>
            <a:r>
              <a:rPr lang="en-US" dirty="0"/>
              <a:t>If the </a:t>
            </a:r>
            <a:r>
              <a:rPr lang="en-US" dirty="0" err="1"/>
              <a:t>eNB</a:t>
            </a:r>
            <a:r>
              <a:rPr lang="en-US" dirty="0"/>
              <a:t> knows the BL UE has this capability then </a:t>
            </a:r>
            <a:r>
              <a:rPr lang="en-US" dirty="0" err="1"/>
              <a:t>eNB</a:t>
            </a:r>
            <a:r>
              <a:rPr lang="en-US" dirty="0"/>
              <a:t> can turn off the CRS transmission on RPBs which is not used by BL UEs. Therefore, RAN1 is asking the amount(s) of CRS the network can turn off.</a:t>
            </a:r>
          </a:p>
        </p:txBody>
      </p:sp>
    </p:spTree>
    <p:extLst>
      <p:ext uri="{BB962C8B-B14F-4D97-AF65-F5344CB8AC3E}">
        <p14:creationId xmlns:p14="http://schemas.microsoft.com/office/powerpoint/2010/main" val="4050409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2604-77F1-4954-9C80-E99206984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CRS muting for </a:t>
            </a:r>
            <a:r>
              <a:rPr lang="en-US"/>
              <a:t>UE demodulation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ABB8D-343E-4B44-B761-A95E6658F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of CRS transmission </a:t>
            </a:r>
          </a:p>
          <a:p>
            <a:pPr lvl="1"/>
            <a:r>
              <a:rPr lang="en-US" dirty="0"/>
              <a:t>X=2 PRBs outside the narrowband used for PDSCH transmission</a:t>
            </a:r>
          </a:p>
          <a:p>
            <a:pPr lvl="1"/>
            <a:r>
              <a:rPr lang="en-US" dirty="0"/>
              <a:t>Y=1 subframe before the MPDCCH/PDSCH transmission (warm-up)</a:t>
            </a:r>
          </a:p>
          <a:p>
            <a:pPr lvl="1"/>
            <a:r>
              <a:rPr lang="en-US" dirty="0"/>
              <a:t>Y=1 subframe after the MPDCCH/PDSCH transmission (cool-down). 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F2B5B988-17AA-4B9F-9F4A-98FE17FA4C9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077344" y="3377689"/>
            <a:ext cx="5881098" cy="343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84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0F6C1-89D8-464C-B6EA-77BFD5F08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for </a:t>
            </a:r>
            <a:r>
              <a:rPr lang="en-US"/>
              <a:t>UE demodulation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12353-6305-4213-A0BD-3A944A96CB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RAN4 </a:t>
            </a:r>
            <a:r>
              <a:rPr lang="en-US"/>
              <a:t>agreed with </a:t>
            </a:r>
            <a:r>
              <a:rPr lang="en-US" dirty="0"/>
              <a:t>the </a:t>
            </a:r>
            <a:r>
              <a:rPr lang="en-US"/>
              <a:t>necessary amounts </a:t>
            </a:r>
            <a:r>
              <a:rPr lang="en-US" dirty="0"/>
              <a:t>of CRS for BL UEs as follows:</a:t>
            </a:r>
          </a:p>
          <a:p>
            <a:pPr lvl="1"/>
            <a:r>
              <a:rPr lang="en-US" dirty="0"/>
              <a:t>Frequency domain</a:t>
            </a:r>
          </a:p>
          <a:p>
            <a:pPr lvl="2"/>
            <a:r>
              <a:rPr lang="en-US" dirty="0"/>
              <a:t>X=1 for Cat-M1 (1.4MHz channel bandwidth)</a:t>
            </a:r>
          </a:p>
          <a:p>
            <a:pPr lvl="2"/>
            <a:r>
              <a:rPr lang="en-US" dirty="0"/>
              <a:t>X=0 for Cat-M2 (5MHz channel bandwidth)</a:t>
            </a:r>
          </a:p>
          <a:p>
            <a:pPr lvl="1"/>
            <a:r>
              <a:rPr lang="en-US" dirty="0"/>
              <a:t>Time domain</a:t>
            </a:r>
          </a:p>
          <a:p>
            <a:pPr lvl="2" fontAlgn="ctr"/>
            <a:r>
              <a:rPr lang="en-US" dirty="0"/>
              <a:t>Cool-down</a:t>
            </a:r>
          </a:p>
          <a:p>
            <a:pPr lvl="3" fontAlgn="ctr"/>
            <a:r>
              <a:rPr lang="en-US" dirty="0"/>
              <a:t>Y=1 for CRS-based PDSCH transmission at the end of last narrowband transmission (both </a:t>
            </a:r>
            <a:r>
              <a:rPr lang="en-US" dirty="0" err="1"/>
              <a:t>CEModeA</a:t>
            </a:r>
            <a:r>
              <a:rPr lang="en-US" dirty="0"/>
              <a:t> and </a:t>
            </a:r>
            <a:r>
              <a:rPr lang="en-US" dirty="0" err="1"/>
              <a:t>CEModeB</a:t>
            </a:r>
            <a:r>
              <a:rPr lang="en-US" dirty="0"/>
              <a:t>)</a:t>
            </a:r>
          </a:p>
          <a:p>
            <a:pPr lvl="3" fontAlgn="ctr"/>
            <a:r>
              <a:rPr lang="en-US" dirty="0"/>
              <a:t>Y=0 for other cases</a:t>
            </a:r>
          </a:p>
          <a:p>
            <a:pPr lvl="2" fontAlgn="ctr"/>
            <a:r>
              <a:rPr lang="en-US" dirty="0"/>
              <a:t>Warm-up</a:t>
            </a:r>
          </a:p>
          <a:p>
            <a:pPr lvl="3" fontAlgn="ctr"/>
            <a:r>
              <a:rPr lang="en-US" dirty="0"/>
              <a:t>Y=1 before target MPDCCH and PDSCH narrowband (both </a:t>
            </a:r>
            <a:r>
              <a:rPr lang="en-US" dirty="0" err="1"/>
              <a:t>CEModeA</a:t>
            </a:r>
            <a:r>
              <a:rPr lang="en-US" dirty="0"/>
              <a:t> and </a:t>
            </a:r>
            <a:r>
              <a:rPr lang="en-US" dirty="0" err="1"/>
              <a:t>CEModeB</a:t>
            </a:r>
            <a:r>
              <a:rPr lang="en-US" dirty="0"/>
              <a:t>)</a:t>
            </a:r>
          </a:p>
          <a:p>
            <a:pPr lvl="3" fontAlgn="ctr"/>
            <a:r>
              <a:rPr lang="en-US" dirty="0"/>
              <a:t>Y=0 for other cases</a:t>
            </a:r>
          </a:p>
        </p:txBody>
      </p:sp>
    </p:spTree>
    <p:extLst>
      <p:ext uri="{BB962C8B-B14F-4D97-AF65-F5344CB8AC3E}">
        <p14:creationId xmlns:p14="http://schemas.microsoft.com/office/powerpoint/2010/main" val="175956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308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CRS muting for UE demodulation</vt:lpstr>
      <vt:lpstr>Background</vt:lpstr>
      <vt:lpstr>Example of CRS muting for UE demodulation</vt:lpstr>
      <vt:lpstr>Agreements for UE demodulation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CRS muting for eFeMTC UE demodulation</dc:title>
  <dc:creator>Kazuyoshi Uesaka</dc:creator>
  <cp:lastModifiedBy>Kazuyoshi Uesaka</cp:lastModifiedBy>
  <cp:revision>15</cp:revision>
  <dcterms:created xsi:type="dcterms:W3CDTF">2017-11-28T18:33:07Z</dcterms:created>
  <dcterms:modified xsi:type="dcterms:W3CDTF">2017-11-30T01:08:56Z</dcterms:modified>
</cp:coreProperties>
</file>