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FD69E-70A9-4B28-9FB6-9300AF21AC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9B398F-38C9-403A-A0C8-82A3175F0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CC4F7-97B0-4ECC-9635-2E0D95066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42CCE-8104-42F2-9EA2-B924CFD39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1A688-D8B9-4167-941E-07BA0728E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790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BFAB9-3092-4743-9CD9-C81D75B60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F8939-0837-4A26-865A-CC4575FCE9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281B8-2C7F-4442-9E54-E198944A6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D13EB2-ECD4-4573-A104-EFE68B691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9DE62-F8D9-42D5-A66E-927D093A6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3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957B9C-1F10-4A11-ABB4-58368FE7A7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590691-D76B-44F8-9BC1-62282FD26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14AFA-E81A-4E2A-A2E9-C6ABB1698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37B81-881A-4D03-B90D-E43CA5989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FDB24-B4FF-48C0-8880-11A2AE1CE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8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32D04-AC2B-41E9-B6CF-BA44D63E3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EF451-7577-44BF-8E91-682E495D2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96C7B-3368-49D3-8982-D7C3E9A55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F0F867-3DC3-4D4A-AB4C-761B6ABDC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C682C-B4F1-4DAB-8597-71A652B24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8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A749D-36D3-4884-84E7-8C35FD115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7F051-4880-4A90-A0CA-F8B02E634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0EB0C-A6A5-4553-AA29-A7F3499AE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79D6A-B97C-49B4-9828-FF8667B3B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072B2F-8346-4FFC-B8A4-6EDF0AC60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905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B1D65-085F-43CA-B744-3EA0957D3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B0613-0A17-4CB8-9BC3-DDEF3CF0E6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B4150-6BB1-477C-A011-D799E95BB2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64D88-5B35-4EA1-A130-5364023E1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A12D6-48F2-4E86-AC2A-6D774FADA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A2CFF-71AD-40FD-9338-EDD94203A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870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B5EB5-7351-49C2-B5D1-6F056AD31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41A78-4450-4602-A02D-6326E811C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89CC7F-6C56-437E-A696-F8456875C7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4F761B-C0D0-4109-8316-70DB0604FE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8D0B64-F7E7-4D6E-B89D-EB3ED9C788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B871D5-230D-486E-9F26-E9F116CE0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6502BF-AAFE-4F49-9440-61A146C5C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33D714-77B9-4826-9FAD-7E26598F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56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533EF-8DB5-4CCE-9E04-8EBC2DEAA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04457F-A381-4B34-BE63-E3AB04E7D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769200-F3D7-4EED-8155-F066D6B7F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C07A9E-A44C-438F-B7C8-21F464488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FA9686-61DB-4240-AC2C-A6D0D0A06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16C452-0AF9-4A05-8018-1491CEE07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733BF2-24B1-445A-ACCA-B57DAE12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42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7D9C7-2D6D-406F-B3B6-75FB77558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9A83A-CEE9-4934-8298-057802FB4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764BBF-160C-4BE0-B975-EF1C0882BD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D57D5-D5F6-4BED-82B6-CD64DE5E0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A75F0D-8989-4088-99BB-796E2F66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5EE93-8BAD-415C-BF91-E921F8FE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2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0CADC-FEB4-4D4C-B3A6-C714C3E52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A702E4-2905-438B-9B5C-B1C8BF5ED2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3B372C-6B07-4E36-99B1-E420535A1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AE8283-1E00-4D3C-87AA-0794C025C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B1769F-553E-46D8-B1A4-D9772026C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8079C3-703E-4E01-A544-4F974EC65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3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0C65FC-2F38-4D11-AF09-98A1DB056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7C8FF-CBD4-4CCE-B0AD-58887CE86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0E269-4E62-4DFE-9408-E619BC22A1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0763-69AC-4426-A176-BD66ED72600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44F6D-43A2-444B-A42A-9662C1D146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62FC42-D10B-4ED4-B09A-E7EC1F9A37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31885-671F-4071-897D-90F929DA3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9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76AA4-DA0E-4B31-AB34-3AF80F22F1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0" y="2105343"/>
            <a:ext cx="10858500" cy="2387600"/>
          </a:xfrm>
        </p:spPr>
        <p:txBody>
          <a:bodyPr>
            <a:normAutofit fontScale="90000"/>
          </a:bodyPr>
          <a:lstStyle/>
          <a:p>
            <a:r>
              <a:rPr lang="fi-FI" dirty="0"/>
              <a:t>WF on </a:t>
            </a:r>
            <a:r>
              <a:rPr lang="fi-FI" dirty="0" err="1"/>
              <a:t>remaining</a:t>
            </a:r>
            <a:r>
              <a:rPr lang="fi-FI" dirty="0"/>
              <a:t> open </a:t>
            </a:r>
            <a:r>
              <a:rPr lang="fi-FI" dirty="0" err="1"/>
              <a:t>items</a:t>
            </a:r>
            <a:r>
              <a:rPr lang="fi-FI" dirty="0"/>
              <a:t> for </a:t>
            </a:r>
            <a:r>
              <a:rPr lang="fi-FI" dirty="0" err="1"/>
              <a:t>allowing</a:t>
            </a:r>
            <a:r>
              <a:rPr lang="fi-FI" dirty="0"/>
              <a:t> 1Tx transmission in LTE-NR DC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7D4AF0-DD19-4CB2-B97F-AD26A5B6E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4350" y="4585018"/>
            <a:ext cx="10858500" cy="1655762"/>
          </a:xfrm>
        </p:spPr>
        <p:txBody>
          <a:bodyPr/>
          <a:lstStyle/>
          <a:p>
            <a:r>
              <a:rPr lang="en-GB" dirty="0"/>
              <a:t>Nokia, Nokia Shanghai Bell, Sprint, AT&amp;T,  KT, Dish, Orange, </a:t>
            </a:r>
            <a:r>
              <a:rPr lang="en-US" dirty="0"/>
              <a:t>Deutsche Telekom, Vodafone, Verizon, Ericsson</a:t>
            </a:r>
            <a:r>
              <a:rPr lang="en-US"/>
              <a:t>, Softbank </a:t>
            </a:r>
            <a:endParaRPr 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DE1950E-68B9-4C2C-A826-22F2D3D49DA5}"/>
              </a:ext>
            </a:extLst>
          </p:cNvPr>
          <p:cNvSpPr txBox="1"/>
          <p:nvPr/>
        </p:nvSpPr>
        <p:spPr>
          <a:xfrm>
            <a:off x="57031" y="49695"/>
            <a:ext cx="12134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de-DE" b="1" dirty="0"/>
              <a:t>3GPP TSG-RAN WG4 #85									</a:t>
            </a:r>
            <a:r>
              <a:rPr lang="de-DE" b="1"/>
              <a:t>         R4-1714192</a:t>
            </a:r>
            <a:endParaRPr lang="en-US" b="1" dirty="0"/>
          </a:p>
          <a:p>
            <a:pPr hangingPunct="0"/>
            <a:r>
              <a:rPr lang="de-DE" b="1" dirty="0"/>
              <a:t>Reno, USA, November 27th – </a:t>
            </a:r>
            <a:r>
              <a:rPr lang="de-DE" b="1" dirty="0" err="1"/>
              <a:t>December</a:t>
            </a:r>
            <a:r>
              <a:rPr lang="de-DE" b="1" dirty="0"/>
              <a:t> 1st, 2017</a:t>
            </a:r>
            <a:endParaRPr lang="en-GB" b="1" dirty="0"/>
          </a:p>
          <a:p>
            <a:r>
              <a:rPr lang="en-GB" b="1" dirty="0"/>
              <a:t>Agenda: 9.4.2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83334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D5B80-A849-484D-8B85-8BDBDE242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" y="136525"/>
            <a:ext cx="10515600" cy="1325563"/>
          </a:xfrm>
        </p:spPr>
        <p:txBody>
          <a:bodyPr>
            <a:normAutofit/>
          </a:bodyPr>
          <a:lstStyle/>
          <a:p>
            <a:r>
              <a:rPr lang="fi-FI" sz="4000" dirty="0" err="1"/>
              <a:t>Background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791115-A345-4736-8F80-A1F08DC85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462088"/>
            <a:ext cx="11532870" cy="4714875"/>
          </a:xfrm>
        </p:spPr>
        <p:txBody>
          <a:bodyPr>
            <a:normAutofit/>
          </a:bodyPr>
          <a:lstStyle/>
          <a:p>
            <a:r>
              <a:rPr lang="fi-FI" dirty="0" err="1"/>
              <a:t>Previously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 WF in </a:t>
            </a:r>
            <a:r>
              <a:rPr lang="en-GB" altLang="ja-JP" dirty="0"/>
              <a:t>R4-1711618 with the following main agreements:</a:t>
            </a:r>
          </a:p>
          <a:p>
            <a:pPr lvl="1"/>
            <a:r>
              <a:rPr lang="en-US" dirty="0"/>
              <a:t>Inter-band combinations that have IM2 are categorized difficult and inter-band combinations that have IM3 for L-L and H-H combinations are categorized difficult.</a:t>
            </a:r>
          </a:p>
          <a:p>
            <a:pPr lvl="1"/>
            <a:r>
              <a:rPr lang="en-US" dirty="0"/>
              <a:t>Formula’s are used to define which channel combinations within difficult inter-band combinations are not affected by IM2 and IM3</a:t>
            </a:r>
          </a:p>
          <a:p>
            <a:pPr lvl="2"/>
            <a:r>
              <a:rPr lang="en-US" dirty="0"/>
              <a:t>Concurrent 2 UL is mandatory for these channel combinations</a:t>
            </a:r>
          </a:p>
          <a:p>
            <a:pPr lvl="1"/>
            <a:r>
              <a:rPr lang="en-US" altLang="ja-JP" dirty="0"/>
              <a:t>In the next meeting, c</a:t>
            </a:r>
            <a:r>
              <a:rPr lang="en-US" dirty="0"/>
              <a:t>onfirm that IMD impact to LTE secondary component carriers will not be considered</a:t>
            </a:r>
          </a:p>
          <a:p>
            <a:pPr lvl="1"/>
            <a:r>
              <a:rPr lang="en-US" dirty="0"/>
              <a:t>For intra-band contiguous DC_71_n71 with 20 MHz maximum aggregated bandwidth, simultaneous 2 UL transmission is mandatory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1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81718-7848-40FE-9E00-539B9A564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" y="1"/>
            <a:ext cx="10542270" cy="1097280"/>
          </a:xfrm>
        </p:spPr>
        <p:txBody>
          <a:bodyPr>
            <a:normAutofit/>
          </a:bodyPr>
          <a:lstStyle/>
          <a:p>
            <a:r>
              <a:rPr lang="fi-FI" sz="4000" dirty="0" err="1"/>
              <a:t>Decide</a:t>
            </a:r>
            <a:r>
              <a:rPr lang="fi-FI" sz="4000" dirty="0"/>
              <a:t> BW in </a:t>
            </a:r>
            <a:r>
              <a:rPr lang="fi-FI" sz="4000" dirty="0" err="1"/>
              <a:t>the</a:t>
            </a:r>
            <a:r>
              <a:rPr lang="fi-FI" sz="4000" dirty="0"/>
              <a:t> </a:t>
            </a:r>
            <a:r>
              <a:rPr lang="fi-FI" sz="4000" dirty="0" err="1"/>
              <a:t>agreed</a:t>
            </a:r>
            <a:r>
              <a:rPr lang="fi-FI" sz="4000" dirty="0"/>
              <a:t> formula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3D4EB-DE3D-4C38-AD33-B683D8166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" y="971550"/>
            <a:ext cx="11315700" cy="5520690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fi-FI" dirty="0" err="1"/>
              <a:t>Alternatives</a:t>
            </a:r>
            <a:r>
              <a:rPr lang="fi-FI" dirty="0"/>
              <a:t>:</a:t>
            </a:r>
            <a:endParaRPr lang="en-US" dirty="0"/>
          </a:p>
          <a:p>
            <a:pPr lvl="1" hangingPunct="0"/>
            <a:r>
              <a:rPr lang="en-US" dirty="0"/>
              <a:t>Alt.1. spectrum holdings of a operator in a band</a:t>
            </a:r>
          </a:p>
          <a:p>
            <a:pPr lvl="1" hangingPunct="0"/>
            <a:r>
              <a:rPr lang="en-US" dirty="0"/>
              <a:t>Alt.2. aggregated UE channel bandwidth configured by the network</a:t>
            </a:r>
          </a:p>
          <a:p>
            <a:pPr lvl="1" hangingPunct="0"/>
            <a:r>
              <a:rPr lang="en-US" dirty="0"/>
              <a:t>Alt.3. transmission bandwidth</a:t>
            </a:r>
          </a:p>
          <a:p>
            <a:pPr hangingPunct="0"/>
            <a:r>
              <a:rPr lang="fi-FI" dirty="0"/>
              <a:t>Alt.3 </a:t>
            </a:r>
            <a:r>
              <a:rPr lang="fi-FI" dirty="0" err="1"/>
              <a:t>with</a:t>
            </a:r>
            <a:r>
              <a:rPr lang="fi-FI" dirty="0"/>
              <a:t> a</a:t>
            </a:r>
            <a:r>
              <a:rPr lang="en-GB" dirty="0" err="1"/>
              <a:t>ctual</a:t>
            </a:r>
            <a:r>
              <a:rPr lang="en-GB" dirty="0"/>
              <a:t> transmission bandwidth </a:t>
            </a:r>
            <a:r>
              <a:rPr lang="fi-FI" dirty="0" err="1"/>
              <a:t>reflects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real</a:t>
            </a:r>
            <a:r>
              <a:rPr lang="fi-FI" dirty="0"/>
              <a:t> </a:t>
            </a:r>
            <a:r>
              <a:rPr lang="fi-FI" dirty="0" err="1"/>
              <a:t>situation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interference</a:t>
            </a:r>
            <a:r>
              <a:rPr lang="fi-FI" dirty="0"/>
              <a:t> </a:t>
            </a:r>
            <a:r>
              <a:rPr lang="fi-FI" dirty="0" err="1"/>
              <a:t>perspective</a:t>
            </a:r>
            <a:r>
              <a:rPr lang="fi-FI" dirty="0"/>
              <a:t> and </a:t>
            </a:r>
            <a:r>
              <a:rPr lang="fi-FI" dirty="0" err="1"/>
              <a:t>how</a:t>
            </a:r>
            <a:r>
              <a:rPr lang="fi-FI" dirty="0"/>
              <a:t> DL is </a:t>
            </a:r>
            <a:r>
              <a:rPr lang="fi-FI" dirty="0" err="1"/>
              <a:t>impacted</a:t>
            </a:r>
            <a:endParaRPr lang="fi-FI" dirty="0"/>
          </a:p>
          <a:p>
            <a:pPr hangingPunct="0"/>
            <a:r>
              <a:rPr lang="fi-FI" dirty="0" err="1"/>
              <a:t>Concerns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raised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due</a:t>
            </a:r>
            <a:r>
              <a:rPr lang="fi-FI" dirty="0"/>
              <a:t> to </a:t>
            </a:r>
            <a:r>
              <a:rPr lang="fi-FI" dirty="0" err="1"/>
              <a:t>dynamic</a:t>
            </a:r>
            <a:r>
              <a:rPr lang="fi-FI" dirty="0"/>
              <a:t> </a:t>
            </a:r>
            <a:r>
              <a:rPr lang="fi-FI" dirty="0" err="1"/>
              <a:t>scheduling</a:t>
            </a:r>
            <a:r>
              <a:rPr lang="fi-FI" dirty="0"/>
              <a:t> Alt.3 </a:t>
            </a:r>
            <a:r>
              <a:rPr lang="fi-FI" dirty="0" err="1"/>
              <a:t>would</a:t>
            </a:r>
            <a:r>
              <a:rPr lang="fi-FI" dirty="0"/>
              <a:t> set </a:t>
            </a:r>
            <a:r>
              <a:rPr lang="fi-FI" dirty="0" err="1"/>
              <a:t>new</a:t>
            </a:r>
            <a:r>
              <a:rPr lang="fi-FI" dirty="0"/>
              <a:t> </a:t>
            </a:r>
            <a:r>
              <a:rPr lang="fi-FI" dirty="0" err="1"/>
              <a:t>implementation</a:t>
            </a:r>
            <a:r>
              <a:rPr lang="fi-FI" dirty="0"/>
              <a:t> </a:t>
            </a:r>
            <a:r>
              <a:rPr lang="fi-FI" dirty="0" err="1"/>
              <a:t>constraints</a:t>
            </a:r>
            <a:r>
              <a:rPr lang="fi-FI" dirty="0"/>
              <a:t> to UE. </a:t>
            </a:r>
            <a:r>
              <a:rPr lang="fi-FI" dirty="0" err="1"/>
              <a:t>However</a:t>
            </a:r>
            <a:r>
              <a:rPr lang="fi-FI" dirty="0"/>
              <a:t>,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noted</a:t>
            </a:r>
            <a:r>
              <a:rPr lang="fi-FI" dirty="0"/>
              <a:t>:</a:t>
            </a:r>
          </a:p>
          <a:p>
            <a:pPr lvl="1" hangingPunct="0"/>
            <a:r>
              <a:rPr lang="fi-FI" dirty="0"/>
              <a:t>UE </a:t>
            </a:r>
            <a:r>
              <a:rPr lang="fi-FI" dirty="0" err="1"/>
              <a:t>does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need</a:t>
            </a:r>
            <a:r>
              <a:rPr lang="fi-FI" dirty="0"/>
              <a:t> to </a:t>
            </a:r>
            <a:r>
              <a:rPr lang="fi-FI" dirty="0" err="1"/>
              <a:t>implement</a:t>
            </a:r>
            <a:r>
              <a:rPr lang="fi-FI" dirty="0"/>
              <a:t> </a:t>
            </a:r>
            <a:r>
              <a:rPr lang="fi-FI" dirty="0" err="1"/>
              <a:t>computation</a:t>
            </a:r>
            <a:r>
              <a:rPr lang="fi-FI" dirty="0"/>
              <a:t> of </a:t>
            </a:r>
            <a:r>
              <a:rPr lang="fi-FI" dirty="0" err="1"/>
              <a:t>diffucult</a:t>
            </a:r>
            <a:r>
              <a:rPr lang="fi-FI" dirty="0"/>
              <a:t> </a:t>
            </a:r>
            <a:r>
              <a:rPr lang="fi-FI" dirty="0" err="1"/>
              <a:t>allocation</a:t>
            </a:r>
            <a:r>
              <a:rPr lang="fi-FI" dirty="0"/>
              <a:t>. NW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ensure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UE is </a:t>
            </a:r>
            <a:r>
              <a:rPr lang="fi-FI" dirty="0" err="1"/>
              <a:t>always</a:t>
            </a:r>
            <a:r>
              <a:rPr lang="fi-FI" dirty="0"/>
              <a:t> </a:t>
            </a:r>
            <a:r>
              <a:rPr lang="fi-FI" dirty="0" err="1"/>
              <a:t>provided</a:t>
            </a:r>
            <a:r>
              <a:rPr lang="fi-FI" dirty="0"/>
              <a:t> 1Tx transmission for </a:t>
            </a:r>
            <a:r>
              <a:rPr lang="fi-FI" dirty="0" err="1"/>
              <a:t>difficult</a:t>
            </a:r>
            <a:r>
              <a:rPr lang="fi-FI" dirty="0"/>
              <a:t> </a:t>
            </a:r>
            <a:r>
              <a:rPr lang="fi-FI" dirty="0" err="1"/>
              <a:t>allocations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UE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indicated</a:t>
            </a:r>
            <a:r>
              <a:rPr lang="fi-FI" dirty="0"/>
              <a:t> in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capability</a:t>
            </a:r>
            <a:r>
              <a:rPr lang="fi-FI" dirty="0"/>
              <a:t> </a:t>
            </a:r>
            <a:r>
              <a:rPr lang="fi-FI" dirty="0" err="1"/>
              <a:t>signalling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it </a:t>
            </a:r>
            <a:r>
              <a:rPr lang="fi-FI" dirty="0" err="1"/>
              <a:t>needs</a:t>
            </a:r>
            <a:r>
              <a:rPr lang="fi-FI" dirty="0"/>
              <a:t> 1Tx transmission for </a:t>
            </a:r>
            <a:r>
              <a:rPr lang="fi-FI" dirty="0" err="1"/>
              <a:t>difficult</a:t>
            </a:r>
            <a:r>
              <a:rPr lang="fi-FI" dirty="0"/>
              <a:t> </a:t>
            </a:r>
            <a:r>
              <a:rPr lang="fi-FI" dirty="0" err="1"/>
              <a:t>combinations</a:t>
            </a:r>
            <a:r>
              <a:rPr lang="fi-FI" dirty="0"/>
              <a:t> and </a:t>
            </a:r>
            <a:r>
              <a:rPr lang="fi-FI" dirty="0" err="1"/>
              <a:t>allocations</a:t>
            </a:r>
            <a:endParaRPr lang="fi-FI" dirty="0"/>
          </a:p>
          <a:p>
            <a:pPr lvl="1" hangingPunct="0"/>
            <a:r>
              <a:rPr lang="fi-FI" dirty="0"/>
              <a:t>UE </a:t>
            </a:r>
            <a:r>
              <a:rPr lang="fi-FI" dirty="0" err="1"/>
              <a:t>has</a:t>
            </a:r>
            <a:r>
              <a:rPr lang="fi-FI" dirty="0"/>
              <a:t> to </a:t>
            </a:r>
            <a:r>
              <a:rPr lang="fi-FI" dirty="0" err="1"/>
              <a:t>support</a:t>
            </a:r>
            <a:r>
              <a:rPr lang="fi-FI" dirty="0"/>
              <a:t> </a:t>
            </a:r>
            <a:r>
              <a:rPr lang="fi-FI" dirty="0" err="1"/>
              <a:t>changes</a:t>
            </a:r>
            <a:r>
              <a:rPr lang="fi-FI" dirty="0"/>
              <a:t> </a:t>
            </a:r>
            <a:r>
              <a:rPr lang="fi-FI" dirty="0" err="1"/>
              <a:t>between</a:t>
            </a:r>
            <a:r>
              <a:rPr lang="fi-FI" dirty="0"/>
              <a:t> 1Tx and 2Tx </a:t>
            </a:r>
            <a:r>
              <a:rPr lang="fi-FI" dirty="0" err="1"/>
              <a:t>transmissions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scheduling</a:t>
            </a:r>
            <a:r>
              <a:rPr lang="fi-FI" dirty="0"/>
              <a:t> </a:t>
            </a:r>
            <a:r>
              <a:rPr lang="fi-FI" dirty="0" err="1"/>
              <a:t>information</a:t>
            </a:r>
            <a:r>
              <a:rPr lang="fi-FI" dirty="0"/>
              <a:t> </a:t>
            </a:r>
            <a:r>
              <a:rPr lang="fi-FI" dirty="0" err="1"/>
              <a:t>even</a:t>
            </a:r>
            <a:r>
              <a:rPr lang="fi-FI" dirty="0"/>
              <a:t> for </a:t>
            </a:r>
            <a:r>
              <a:rPr lang="fi-FI" dirty="0" err="1"/>
              <a:t>easy</a:t>
            </a:r>
            <a:r>
              <a:rPr lang="fi-FI" dirty="0"/>
              <a:t> </a:t>
            </a:r>
            <a:r>
              <a:rPr lang="fi-FI" dirty="0" err="1"/>
              <a:t>band</a:t>
            </a:r>
            <a:r>
              <a:rPr lang="fi-FI" dirty="0"/>
              <a:t> </a:t>
            </a:r>
            <a:r>
              <a:rPr lang="fi-FI" dirty="0" err="1"/>
              <a:t>combinations</a:t>
            </a:r>
            <a:r>
              <a:rPr lang="fi-FI" dirty="0"/>
              <a:t> and </a:t>
            </a:r>
            <a:r>
              <a:rPr lang="fi-FI" dirty="0" err="1"/>
              <a:t>easy</a:t>
            </a:r>
            <a:r>
              <a:rPr lang="fi-FI" dirty="0"/>
              <a:t> </a:t>
            </a:r>
            <a:r>
              <a:rPr lang="fi-FI" dirty="0" err="1"/>
              <a:t>allocations</a:t>
            </a:r>
            <a:r>
              <a:rPr lang="fi-FI" dirty="0"/>
              <a:t> and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same</a:t>
            </a:r>
            <a:r>
              <a:rPr lang="fi-FI" dirty="0"/>
              <a:t> </a:t>
            </a:r>
            <a:r>
              <a:rPr lang="fi-FI" dirty="0" err="1"/>
              <a:t>mechanisms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followed</a:t>
            </a:r>
            <a:r>
              <a:rPr lang="fi-FI" dirty="0"/>
              <a:t> for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cases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UE </a:t>
            </a:r>
            <a:r>
              <a:rPr lang="fi-FI" dirty="0" err="1"/>
              <a:t>needs</a:t>
            </a:r>
            <a:r>
              <a:rPr lang="fi-FI" dirty="0"/>
              <a:t> 1Tx</a:t>
            </a:r>
          </a:p>
          <a:p>
            <a:pPr lvl="1" hangingPunct="0"/>
            <a:r>
              <a:rPr lang="fi-FI" dirty="0" err="1"/>
              <a:t>Additionally</a:t>
            </a:r>
            <a:r>
              <a:rPr lang="fi-FI" dirty="0"/>
              <a:t>, </a:t>
            </a:r>
            <a:r>
              <a:rPr lang="fi-FI" dirty="0" err="1"/>
              <a:t>the</a:t>
            </a:r>
            <a:r>
              <a:rPr lang="fi-FI" dirty="0"/>
              <a:t> NW </a:t>
            </a:r>
            <a:r>
              <a:rPr lang="fi-FI" dirty="0" err="1"/>
              <a:t>has</a:t>
            </a:r>
            <a:r>
              <a:rPr lang="fi-FI" dirty="0"/>
              <a:t> an option to </a:t>
            </a:r>
            <a:r>
              <a:rPr lang="fi-FI" dirty="0" err="1"/>
              <a:t>change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actual</a:t>
            </a:r>
            <a:r>
              <a:rPr lang="fi-FI" dirty="0"/>
              <a:t> </a:t>
            </a:r>
            <a:r>
              <a:rPr lang="fi-FI" dirty="0" err="1"/>
              <a:t>frequency</a:t>
            </a:r>
            <a:r>
              <a:rPr lang="fi-FI" dirty="0"/>
              <a:t> domain RB </a:t>
            </a:r>
            <a:r>
              <a:rPr lang="fi-FI" dirty="0" err="1"/>
              <a:t>allocations</a:t>
            </a:r>
            <a:r>
              <a:rPr lang="fi-FI" dirty="0"/>
              <a:t> </a:t>
            </a:r>
            <a:r>
              <a:rPr lang="fi-FI" dirty="0" err="1"/>
              <a:t>less</a:t>
            </a:r>
            <a:r>
              <a:rPr lang="fi-FI" dirty="0"/>
              <a:t> </a:t>
            </a:r>
            <a:r>
              <a:rPr lang="fi-FI" dirty="0" err="1"/>
              <a:t>frequently</a:t>
            </a:r>
            <a:r>
              <a:rPr lang="fi-FI" dirty="0"/>
              <a:t> </a:t>
            </a:r>
            <a:r>
              <a:rPr lang="fi-FI" dirty="0" err="1"/>
              <a:t>than</a:t>
            </a:r>
            <a:r>
              <a:rPr lang="fi-FI" dirty="0"/>
              <a:t> </a:t>
            </a:r>
            <a:r>
              <a:rPr lang="fi-FI" dirty="0" err="1"/>
              <a:t>allowed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signalling</a:t>
            </a:r>
            <a:r>
              <a:rPr lang="fi-FI" dirty="0"/>
              <a:t> for </a:t>
            </a:r>
            <a:r>
              <a:rPr lang="fi-FI" dirty="0" err="1"/>
              <a:t>dynamic</a:t>
            </a:r>
            <a:r>
              <a:rPr lang="fi-FI" dirty="0"/>
              <a:t> </a:t>
            </a:r>
            <a:r>
              <a:rPr lang="fi-FI" dirty="0" err="1"/>
              <a:t>scheduling</a:t>
            </a:r>
            <a:r>
              <a:rPr lang="fi-FI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782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ED9E8-C0BC-424E-A61D-CE00ED893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Confirm</a:t>
            </a:r>
            <a:r>
              <a:rPr lang="fi-FI" dirty="0"/>
              <a:t>: </a:t>
            </a:r>
            <a:r>
              <a:rPr lang="en-GB" dirty="0"/>
              <a:t>limiting impact to </a:t>
            </a:r>
            <a:r>
              <a:rPr lang="en-GB" dirty="0" err="1"/>
              <a:t>PCell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92072-C30A-447C-A452-B5655E4D7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RAN4#85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confirm</a:t>
            </a:r>
            <a:r>
              <a:rPr lang="fi-FI" dirty="0"/>
              <a:t> to </a:t>
            </a:r>
            <a:r>
              <a:rPr lang="fi-FI" dirty="0" err="1"/>
              <a:t>limit</a:t>
            </a:r>
            <a:r>
              <a:rPr lang="fi-FI" dirty="0"/>
              <a:t> </a:t>
            </a:r>
            <a:r>
              <a:rPr lang="fi-FI" dirty="0" err="1"/>
              <a:t>impact</a:t>
            </a:r>
            <a:r>
              <a:rPr lang="fi-FI" dirty="0"/>
              <a:t> on </a:t>
            </a:r>
            <a:r>
              <a:rPr lang="fi-FI" dirty="0" err="1"/>
              <a:t>Pcell</a:t>
            </a:r>
            <a:r>
              <a:rPr lang="fi-FI" dirty="0"/>
              <a:t> </a:t>
            </a:r>
            <a:r>
              <a:rPr lang="fi-FI" dirty="0" err="1"/>
              <a:t>only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88932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6D24E-057E-4480-84CB-82FB8E355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 </a:t>
            </a:r>
            <a:r>
              <a:rPr lang="fi-FI" dirty="0" err="1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78999-F72D-4A1A-A1FE-094C453E6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/>
              <a:t>Agree</a:t>
            </a:r>
            <a:r>
              <a:rPr lang="fi-FI" dirty="0"/>
              <a:t> </a:t>
            </a:r>
            <a:r>
              <a:rPr lang="en-US" dirty="0"/>
              <a:t>Alt.3. transmission bandwidth</a:t>
            </a:r>
          </a:p>
          <a:p>
            <a:r>
              <a:rPr lang="fi-FI" dirty="0" err="1"/>
              <a:t>Confirm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impacts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limited</a:t>
            </a:r>
            <a:r>
              <a:rPr lang="fi-FI" dirty="0"/>
              <a:t> to </a:t>
            </a:r>
            <a:r>
              <a:rPr lang="fi-FI" dirty="0" err="1"/>
              <a:t>PCell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170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367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游ゴシック</vt:lpstr>
      <vt:lpstr>Office Theme</vt:lpstr>
      <vt:lpstr>WF on remaining open items for allowing 1Tx transmission in LTE-NR DC</vt:lpstr>
      <vt:lpstr>Background</vt:lpstr>
      <vt:lpstr>Decide BW in the agreed formula</vt:lpstr>
      <vt:lpstr>Confirm: limiting impact to PCell </vt:lpstr>
      <vt:lpstr>WF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Nielsen, Sari (Nokia - FI/Espoo)</dc:creator>
  <cp:lastModifiedBy>Nielsen, Sari (Nokia - FI/Espoo)</cp:lastModifiedBy>
  <cp:revision>16</cp:revision>
  <dcterms:created xsi:type="dcterms:W3CDTF">2017-11-29T22:36:07Z</dcterms:created>
  <dcterms:modified xsi:type="dcterms:W3CDTF">2017-11-30T20:40:43Z</dcterms:modified>
</cp:coreProperties>
</file>