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79" r:id="rId4"/>
    <p:sldId id="283" r:id="rId5"/>
  </p:sldIdLst>
  <p:sldSz cx="9144000" cy="6858000" type="screen4x3"/>
  <p:notesSz cx="6858000" cy="9144000"/>
  <p:custDataLst>
    <p:tags r:id="rId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95"/>
    <p:restoredTop sz="94660"/>
  </p:normalViewPr>
  <p:slideViewPr>
    <p:cSldViewPr>
      <p:cViewPr varScale="1">
        <p:scale>
          <a:sx n="78" d="100"/>
          <a:sy n="78" d="100"/>
        </p:scale>
        <p:origin x="43" y="3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12/1/2017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722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5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7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MU and test tolerance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187624" y="3781669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CATR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>
                <a:solidFill>
                  <a:schemeClr val="tx1"/>
                </a:solidFill>
              </a:rPr>
              <a:t>Rohde &amp; </a:t>
            </a:r>
            <a:r>
              <a:rPr lang="en-US" altLang="zh-CN" dirty="0" smtClean="0">
                <a:solidFill>
                  <a:schemeClr val="tx1"/>
                </a:solidFill>
              </a:rPr>
              <a:t>Schwarz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#85</a:t>
            </a:r>
            <a:r>
              <a:rPr lang="en-GB" altLang="zh-CN" sz="1800" b="1" dirty="0"/>
              <a:t>	                                             </a:t>
            </a:r>
            <a:r>
              <a:rPr lang="en-GB" altLang="zh-CN" sz="1800" b="1" dirty="0" smtClean="0"/>
              <a:t>                    </a:t>
            </a:r>
            <a:r>
              <a:rPr lang="en-GB" altLang="zh-CN" sz="1800" b="1" dirty="0"/>
              <a:t>R4-1712809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zh-CN" sz="1800" b="1" dirty="0"/>
              <a:t>Reno, USA, November 27 – December 1, </a:t>
            </a:r>
            <a:r>
              <a:rPr lang="da-DK" altLang="zh-CN" sz="1800" b="1" dirty="0" smtClean="0"/>
              <a:t>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9.8.2</a:t>
            </a:r>
            <a:endParaRPr lang="zh-CN" altLang="zh-CN" sz="1800" b="1" dirty="0" smtClean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 Made in RAN4</a:t>
            </a:r>
            <a:r>
              <a:rPr lang="en-US" altLang="zh-CN" dirty="0" smtClean="0"/>
              <a:t>#85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Detailed MU proposals were presented </a:t>
            </a:r>
            <a:r>
              <a:rPr lang="en-US" altLang="zh-CN" sz="2400" dirty="0" smtClean="0">
                <a:latin typeface="Calibri" charset="0"/>
                <a:ea typeface="Calibri" charset="0"/>
                <a:cs typeface="Calibri" charset="0"/>
              </a:rPr>
              <a:t>and discussed</a:t>
            </a:r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 [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R4-1712547, R4-1713716, R4-1713677, </a:t>
            </a:r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R4-1713695</a:t>
            </a:r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Quiet zone characterization was discussed with [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R4-1712661,</a:t>
            </a:r>
            <a:r>
              <a:rPr lang="mr-IN" sz="24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R4-1713662, </a:t>
            </a:r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R4-1713682]</a:t>
            </a:r>
            <a:endParaRPr lang="en-GB" sz="2400" dirty="0" smtClean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GB" sz="2400" dirty="0" smtClean="0">
                <a:latin typeface="Calibri" charset="0"/>
                <a:ea typeface="Calibri" charset="0"/>
                <a:cs typeface="Calibri" charset="0"/>
              </a:rPr>
              <a:t>Measurement distance was discussed in [</a:t>
            </a:r>
            <a:r>
              <a:rPr lang="en-US" altLang="zh-CN" sz="2400" dirty="0" smtClean="0"/>
              <a:t>R4-1714019</a:t>
            </a:r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]</a:t>
            </a:r>
          </a:p>
          <a:p>
            <a:pPr lvl="1"/>
            <a:r>
              <a:rPr lang="en-US" sz="2400" dirty="0" smtClean="0">
                <a:latin typeface="Calibri" charset="0"/>
                <a:ea typeface="Calibri" charset="0"/>
                <a:cs typeface="Calibri" charset="0"/>
              </a:rPr>
              <a:t>MU for EIRP and TRP </a:t>
            </a: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were proposed [R4-1713215] for maximum output power and D= 5cm.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Quite </a:t>
            </a:r>
            <a:r>
              <a:rPr lang="en-GB" dirty="0"/>
              <a:t>zone characterization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r>
              <a:rPr lang="en-US" dirty="0" smtClean="0"/>
              <a:t>Agreements</a:t>
            </a:r>
            <a:r>
              <a:rPr lang="en-US" altLang="zh-CN" dirty="0" smtClean="0"/>
              <a:t>:</a:t>
            </a:r>
          </a:p>
          <a:p>
            <a:pPr lvl="1"/>
            <a:r>
              <a:rPr lang="en-US" dirty="0"/>
              <a:t>The group agrees to include the phase characterization of quiet zone. The exact procedure is </a:t>
            </a:r>
            <a:r>
              <a:rPr lang="en-US" dirty="0" smtClean="0"/>
              <a:t>FFS</a:t>
            </a:r>
          </a:p>
          <a:p>
            <a:pPr lvl="1"/>
            <a:r>
              <a:rPr lang="en-GB" altLang="zh-CN" dirty="0"/>
              <a:t>Define a mask based on HPBW vs frequency and Directivity vs frequency</a:t>
            </a:r>
            <a:r>
              <a:rPr lang="en-GB" altLang="zh-CN" dirty="0" smtClean="0"/>
              <a:t>.</a:t>
            </a:r>
          </a:p>
          <a:p>
            <a:pPr lvl="2"/>
            <a:r>
              <a:rPr lang="en-GB" altLang="zh-CN" dirty="0" smtClean="0"/>
              <a:t>Tolerance is </a:t>
            </a:r>
            <a:r>
              <a:rPr lang="en-GB" altLang="zh-CN" dirty="0"/>
              <a:t>to be defined after reviewing datasheets of antennas available</a:t>
            </a:r>
            <a:r>
              <a:rPr lang="en-GB" altLang="zh-CN" dirty="0" smtClean="0"/>
              <a:t>.</a:t>
            </a:r>
          </a:p>
          <a:p>
            <a:pPr lvl="2"/>
            <a:r>
              <a:rPr lang="en-GB" altLang="zh-CN" dirty="0"/>
              <a:t>Reference antenna to have symmetric pattern in E and H planes with an allowed tolerance level for HPBW which is FFS</a:t>
            </a:r>
            <a:endParaRPr lang="en-US" dirty="0" smtClean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94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actions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451" y="1417638"/>
            <a:ext cx="8867328" cy="4925144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Finalize EIS MU budget table next meeting</a:t>
            </a:r>
          </a:p>
          <a:p>
            <a:pPr lvl="1"/>
            <a:r>
              <a:rPr lang="en-US" dirty="0" smtClean="0"/>
              <a:t> Interested companies are encouraged to submit analysis result for defining the suitable measurement distance</a:t>
            </a:r>
          </a:p>
          <a:p>
            <a:pPr lvl="1"/>
            <a:r>
              <a:rPr lang="en-US" dirty="0"/>
              <a:t>Group to hold a conference call before AH #1801 (preferably in 2017) to discuss the reference AUT specs/tolerances and the QZ phase </a:t>
            </a:r>
            <a:r>
              <a:rPr lang="en-US" dirty="0" smtClean="0"/>
              <a:t>characterization </a:t>
            </a: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496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203</Words>
  <Application>Microsoft Office PowerPoint</Application>
  <PresentationFormat>全屏显示(4:3)</PresentationFormat>
  <Paragraphs>26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主题</vt:lpstr>
      <vt:lpstr>WF on NR MU and test tolerance</vt:lpstr>
      <vt:lpstr>Progress Made in RAN4#85</vt:lpstr>
      <vt:lpstr>Quite zone characterization </vt:lpstr>
      <vt:lpstr>Next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654</cp:revision>
  <dcterms:created xsi:type="dcterms:W3CDTF">2016-04-12T20:58:18Z</dcterms:created>
  <dcterms:modified xsi:type="dcterms:W3CDTF">2017-12-01T23:15:05Z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</Properties>
</file>