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8" r:id="rId3"/>
    <p:sldId id="280" r:id="rId4"/>
    <p:sldId id="284" r:id="rId5"/>
    <p:sldId id="285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</a:t>
            </a:r>
            <a:r>
              <a:rPr lang="en-US" altLang="ja-JP"/>
              <a:t>on Channel </a:t>
            </a:r>
            <a:r>
              <a:rPr lang="en-US" altLang="ja-JP" dirty="0"/>
              <a:t>Raster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Incorporated, Ericsson, Nokia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24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RAN#84 Bis</a:t>
            </a:r>
          </a:p>
          <a:p>
            <a:r>
              <a:rPr lang="en-US" b="1" dirty="0"/>
              <a:t>Dubrovnik, Croatia, October 9th-13th, 2017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R4-1711734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/>
              <a:t>Band n41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980728"/>
            <a:ext cx="8598233" cy="568134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Adopt SCS based raster for Band n41 </a:t>
            </a:r>
          </a:p>
          <a:p>
            <a:r>
              <a:rPr lang="en-US" altLang="ja-JP" dirty="0"/>
              <a:t>Band n85(SUL band covering the same frequency range as n41) will use the channel raster defined </a:t>
            </a:r>
            <a:r>
              <a:rPr lang="en-US" altLang="ja-JP"/>
              <a:t>for SUL </a:t>
            </a:r>
            <a:r>
              <a:rPr lang="en-US" altLang="ja-JP" dirty="0"/>
              <a:t>bands which is FFS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851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999" y="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100kHz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999" y="1124744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ja-JP" dirty="0"/>
              <a:t>Raster entries are given by the following equation for each band</a:t>
            </a:r>
          </a:p>
          <a:p>
            <a:pPr lvl="1"/>
            <a:r>
              <a:rPr lang="en-US" altLang="ja-JP" dirty="0"/>
              <a:t>Lower band edge(MHz)+ N*0.1MHz, N chosen such that last entry is at Upper band</a:t>
            </a:r>
            <a:endParaRPr lang="en-US" altLang="ja-JP" strike="sngStrike" dirty="0">
              <a:solidFill>
                <a:srgbClr val="FF0000"/>
              </a:solidFill>
            </a:endParaRPr>
          </a:p>
          <a:p>
            <a:r>
              <a:rPr lang="en-US" altLang="ja-JP" dirty="0"/>
              <a:t>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floor(N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 </a:t>
            </a:r>
          </a:p>
          <a:p>
            <a:pPr marL="457200" lvl="1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92697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SCS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/>
              <a:t>Raster will be based on absolute frequency values</a:t>
            </a:r>
          </a:p>
          <a:p>
            <a:pPr lvl="1"/>
            <a:r>
              <a:rPr kumimoji="1" lang="en-US" altLang="ja-JP" dirty="0"/>
              <a:t>The raster positions will be integer multiples of 15kHz for sub6 bands</a:t>
            </a:r>
          </a:p>
          <a:p>
            <a:pPr lvl="1"/>
            <a:r>
              <a:rPr lang="en-US" altLang="ja-JP" dirty="0"/>
              <a:t>The raster positions will be integer multiples of 60kHz for </a:t>
            </a:r>
            <a:r>
              <a:rPr lang="en-US" altLang="ja-JP" dirty="0" err="1"/>
              <a:t>mmWave</a:t>
            </a:r>
            <a:r>
              <a:rPr lang="en-US" altLang="ja-JP" dirty="0"/>
              <a:t> range bands</a:t>
            </a:r>
          </a:p>
          <a:p>
            <a:r>
              <a:rPr lang="en-US" altLang="ja-JP" dirty="0"/>
              <a:t>Options for numbering of the raster entries:</a:t>
            </a:r>
          </a:p>
          <a:p>
            <a:pPr lvl="1"/>
            <a:r>
              <a:rPr lang="en-US" altLang="ja-JP" dirty="0"/>
              <a:t>Raster entries are band specific</a:t>
            </a:r>
          </a:p>
          <a:p>
            <a:pPr lvl="1"/>
            <a:r>
              <a:rPr lang="en-US" altLang="ja-JP" dirty="0"/>
              <a:t>Raster entries are indexed from 0kHz</a:t>
            </a:r>
          </a:p>
          <a:p>
            <a:r>
              <a:rPr lang="en-US" altLang="ja-JP" dirty="0"/>
              <a:t>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floor(N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</a:t>
            </a:r>
          </a:p>
        </p:txBody>
      </p:sp>
    </p:spTree>
    <p:extLst>
      <p:ext uri="{BB962C8B-B14F-4D97-AF65-F5344CB8AC3E}">
        <p14:creationId xmlns:p14="http://schemas.microsoft.com/office/powerpoint/2010/main" val="168415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99F99-0EE1-40BB-94AC-FEE06D94A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RB</a:t>
            </a:r>
            <a:r>
              <a:rPr lang="en-US" altLang="ja-JP" dirty="0"/>
              <a:t>/Subcarrier location with multiple numerologies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03B9A-E44E-40BD-A844-89731622A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How the UE determines the RB placement </a:t>
            </a:r>
            <a:r>
              <a:rPr lang="en-US" altLang="ja-JP" dirty="0"/>
              <a:t>for different numerologies is FFS</a:t>
            </a:r>
          </a:p>
        </p:txBody>
      </p:sp>
    </p:spTree>
    <p:extLst>
      <p:ext uri="{BB962C8B-B14F-4D97-AF65-F5344CB8AC3E}">
        <p14:creationId xmlns:p14="http://schemas.microsoft.com/office/powerpoint/2010/main" val="4073254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4899</TotalTime>
  <Words>262</Words>
  <Application>Microsoft Office PowerPoint</Application>
  <PresentationFormat>On-screen Show (4:3)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テーマ</vt:lpstr>
      <vt:lpstr>WF on Channel Raster for NR</vt:lpstr>
      <vt:lpstr>Band n41 raster</vt:lpstr>
      <vt:lpstr>100kHz Based Raster</vt:lpstr>
      <vt:lpstr>SCS Based Raster</vt:lpstr>
      <vt:lpstr>RB/Subcarrier location with multiple numerologies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241</cp:revision>
  <dcterms:created xsi:type="dcterms:W3CDTF">2017-01-18T16:32:26Z</dcterms:created>
  <dcterms:modified xsi:type="dcterms:W3CDTF">2017-10-13T14:40:11Z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