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80" r:id="rId2"/>
    <p:sldId id="282" r:id="rId3"/>
    <p:sldId id="27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Administrator" initials="A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16DA210-FB5B-4158-B5E0-FEB733F419BA}" styleName="Light Styl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213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2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5D01E2-2095-48A3-B9B4-79A54BB34598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B52189-F625-4389-8581-FC4FE6283C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203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2386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7432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6597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6804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38762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420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8874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0751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038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0072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8209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09647D-FB41-448B-8166-164518DC9D43}" type="datetimeFigureOut">
              <a:rPr lang="en-US" smtClean="0"/>
              <a:t>10/13/2017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5D926F-61E7-4178-9856-62CA148A80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4138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6313" y="1122363"/>
            <a:ext cx="11386457" cy="2387600"/>
          </a:xfrm>
        </p:spPr>
        <p:txBody>
          <a:bodyPr>
            <a:normAutofit/>
          </a:bodyPr>
          <a:lstStyle/>
          <a:p>
            <a:r>
              <a:rPr lang="en-GB" sz="4800" b="1" dirty="0"/>
              <a:t>WF on the Peak EIS for n257 and n258</a:t>
            </a:r>
            <a:endParaRPr lang="en-US" sz="4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30369" y="4800599"/>
            <a:ext cx="9144000" cy="1369945"/>
          </a:xfrm>
        </p:spPr>
        <p:txBody>
          <a:bodyPr>
            <a:normAutofit/>
          </a:bodyPr>
          <a:lstStyle/>
          <a:p>
            <a:r>
              <a:rPr lang="en-US" sz="2800" dirty="0" smtClean="0"/>
              <a:t>Sony, </a:t>
            </a:r>
            <a:r>
              <a:rPr lang="en-US" sz="2800" dirty="0"/>
              <a:t>...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649097" y="218661"/>
            <a:ext cx="2307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Draft R4-1711611</a:t>
            </a:r>
            <a:endParaRPr lang="en-US" b="1" dirty="0"/>
          </a:p>
        </p:txBody>
      </p:sp>
      <p:sp>
        <p:nvSpPr>
          <p:cNvPr id="5" name="テキスト ボックス 3"/>
          <p:cNvSpPr txBox="1"/>
          <p:nvPr/>
        </p:nvSpPr>
        <p:spPr>
          <a:xfrm>
            <a:off x="107504" y="188639"/>
            <a:ext cx="391697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/>
              <a:t>3GPP TSG-RAN WG4 Meeting #84bis</a:t>
            </a:r>
          </a:p>
          <a:p>
            <a:r>
              <a:rPr lang="en-GB" b="1" dirty="0"/>
              <a:t>Dubrovnik, Croatia, October 9-13, 2017</a:t>
            </a:r>
          </a:p>
          <a:p>
            <a:r>
              <a:rPr lang="en-GB" b="1" dirty="0"/>
              <a:t>Agenda: </a:t>
            </a:r>
            <a:r>
              <a:rPr lang="en-GB" b="1" dirty="0"/>
              <a:t>9.4.4.1.2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0721065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838200" y="1563801"/>
            <a:ext cx="10515600" cy="693333"/>
          </a:xfrm>
        </p:spPr>
        <p:txBody>
          <a:bodyPr>
            <a:normAutofit/>
          </a:bodyPr>
          <a:lstStyle/>
          <a:p>
            <a:r>
              <a:rPr lang="en-US" dirty="0" smtClean="0"/>
              <a:t>The following table is captured from chairman notes</a:t>
            </a:r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1157768"/>
              </p:ext>
            </p:extLst>
          </p:nvPr>
        </p:nvGraphicFramePr>
        <p:xfrm>
          <a:off x="946074" y="2130247"/>
          <a:ext cx="9164577" cy="4331512"/>
        </p:xfrm>
        <a:graphic>
          <a:graphicData uri="http://schemas.openxmlformats.org/drawingml/2006/table">
            <a:tbl>
              <a:tblPr firstRow="1" firstCol="1" bandRow="1"/>
              <a:tblGrid>
                <a:gridCol w="1149661"/>
                <a:gridCol w="1797127"/>
                <a:gridCol w="992646"/>
                <a:gridCol w="1071155"/>
                <a:gridCol w="4153988"/>
              </a:tblGrid>
              <a:tr h="54057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Company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t-docs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Meetings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EIS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Remark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</a:tr>
              <a:tr h="27642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Huawei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R4-1707828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84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-95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SNR of -3dB is replacewith -1dB.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42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Intel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R4-1710431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84bis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-93.21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5217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LGE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R4-1710709	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84bis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-95.9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51432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Qualcomm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R4-1711515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84bis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-95.9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The original proposal of -94.9dBm was for EIS for 100MHz CBW so that it was scaled to -97.9dBm for 50MHz CBW. In addition, SNR of -3dB is replacewith -1dB and the value became -95.9dBm.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10859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Sony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R4-1711427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84bis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-91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The value of -88dBm for 100MHz CBW for UE2 was selected. The value was scaled to -91dBm for 50MHz CBW.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573"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Agreement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 </a:t>
                      </a:r>
                      <a:endParaRPr lang="en-US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 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en-US" sz="1500" b="1" dirty="0">
                          <a:solidFill>
                            <a:srgbClr val="FF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-</a:t>
                      </a:r>
                      <a:r>
                        <a:rPr lang="en-US" sz="1500" b="1" dirty="0" smtClean="0">
                          <a:solidFill>
                            <a:srgbClr val="FF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94.2 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r>
                        <a:rPr lang="en-US" sz="1500" dirty="0">
                          <a:solidFill>
                            <a:srgbClr val="000000"/>
                          </a:solidFill>
                          <a:effectLst/>
                          <a:latin typeface="MS PGothic" panose="020B0600070205080204" pitchFamily="34" charset="-128"/>
                          <a:ea typeface="Times New Roman" panose="02020603050405020304" pitchFamily="18" charset="0"/>
                          <a:cs typeface="MS PGothic" panose="020B0600070205080204" pitchFamily="34" charset="-128"/>
                        </a:rPr>
                        <a:t>-94.2 is the average over the five values.</a:t>
                      </a:r>
                      <a:endParaRPr lang="en-US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86583" marR="86583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320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Until </a:t>
            </a:r>
            <a:r>
              <a:rPr lang="en-US" dirty="0" smtClean="0"/>
              <a:t>RAN4 #85 c</a:t>
            </a:r>
            <a:r>
              <a:rPr lang="en-US" dirty="0" smtClean="0"/>
              <a:t>ompanies are encourage to check </a:t>
            </a:r>
            <a:r>
              <a:rPr lang="en-US" dirty="0" smtClean="0"/>
              <a:t>the</a:t>
            </a:r>
            <a:r>
              <a:rPr lang="en-US" dirty="0" smtClean="0"/>
              <a:t> REFSENS value</a:t>
            </a:r>
            <a:br>
              <a:rPr lang="en-US" dirty="0" smtClean="0"/>
            </a:br>
            <a:r>
              <a:rPr lang="en-US" dirty="0" smtClean="0"/>
              <a:t>defined </a:t>
            </a:r>
            <a:r>
              <a:rPr lang="en-US" dirty="0"/>
              <a:t>as peak </a:t>
            </a:r>
            <a:r>
              <a:rPr lang="en-US" dirty="0" smtClean="0"/>
              <a:t>EIS</a:t>
            </a:r>
            <a:r>
              <a:rPr lang="en-US" dirty="0" smtClean="0"/>
              <a:t>.</a:t>
            </a:r>
          </a:p>
          <a:p>
            <a:r>
              <a:rPr lang="en-US" dirty="0" smtClean="0"/>
              <a:t>Assumptions of the sensitivity equation</a:t>
            </a:r>
          </a:p>
          <a:p>
            <a:pPr lvl="1"/>
            <a:r>
              <a:rPr lang="en-US" dirty="0" smtClean="0"/>
              <a:t>The reference point for the REFSENS specification is the total power at the center of the quiet zone of the test system.</a:t>
            </a:r>
          </a:p>
          <a:p>
            <a:pPr lvl="1"/>
            <a:r>
              <a:rPr lang="en-US" dirty="0" smtClean="0"/>
              <a:t>The test signal shall be transmitted with orthogonal polarizations.</a:t>
            </a:r>
          </a:p>
          <a:p>
            <a:pPr lvl="1"/>
            <a:r>
              <a:rPr lang="en-US" dirty="0" smtClean="0"/>
              <a:t>The impact from de-sense due to practical HW implementation of the mmWave receiver + antenna array into the handset form factor</a:t>
            </a:r>
          </a:p>
          <a:p>
            <a:pPr lvl="2"/>
            <a:r>
              <a:rPr lang="en-US" dirty="0" smtClean="0"/>
              <a:t>Companies are encouraged to provide input on the value of this de-sense for the next meeting</a:t>
            </a:r>
          </a:p>
          <a:p>
            <a:r>
              <a:rPr lang="en-US" dirty="0" smtClean="0"/>
              <a:t>If another reference point is decided. REFSENS value have to be adjusted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04927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3"/>
        </a:solidFill>
        <a:ln w="31750">
          <a:solidFill>
            <a:srgbClr val="FF0000"/>
          </a:solidFill>
        </a:ln>
      </a:spPr>
      <a:bodyPr rtlCol="0" anchor="ctr"/>
      <a:lstStyle>
        <a:defPPr algn="ctr">
          <a:defRPr dirty="0" smtClean="0">
            <a:solidFill>
              <a:srgbClr val="0070C0"/>
            </a:solidFill>
          </a:defRPr>
        </a:defPPr>
      </a:lstStyle>
      <a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18034</TotalTime>
  <Words>172</Words>
  <Application>Microsoft Office PowerPoint</Application>
  <PresentationFormat>Widescreen</PresentationFormat>
  <Paragraphs>51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MS PGothic</vt:lpstr>
      <vt:lpstr>Arial</vt:lpstr>
      <vt:lpstr>Calibri</vt:lpstr>
      <vt:lpstr>Calibri Light</vt:lpstr>
      <vt:lpstr>Times New Roman</vt:lpstr>
      <vt:lpstr>Office Theme</vt:lpstr>
      <vt:lpstr>WF on the Peak EIS for n257 and n258</vt:lpstr>
      <vt:lpstr>Background</vt:lpstr>
      <vt:lpstr>Way Forward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REFSENS test assumptions</dc:title>
  <dc:creator>Zander, Olof</dc:creator>
  <cp:keywords/>
  <cp:lastModifiedBy>Zander, Olof</cp:lastModifiedBy>
  <cp:revision>282</cp:revision>
  <dcterms:created xsi:type="dcterms:W3CDTF">2017-05-16T04:27:47Z</dcterms:created>
  <dcterms:modified xsi:type="dcterms:W3CDTF">2017-10-13T13:18:20Z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ccd9300a-d3cb-4747-a69d-10e989fc5750</vt:lpwstr>
  </property>
  <property fmtid="{D5CDD505-2E9C-101B-9397-08002B2CF9AE}" pid="3" name="CTP_TimeStamp">
    <vt:lpwstr>2017-10-12 12:20:19Z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NewReviewCycle">
    <vt:lpwstr/>
  </property>
  <property fmtid="{D5CDD505-2E9C-101B-9397-08002B2CF9AE}" pid="8" name="CTPClassification">
    <vt:lpwstr>CTP_PUBLIC</vt:lpwstr>
  </property>
</Properties>
</file>