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63" r:id="rId5"/>
    <p:sldId id="264" r:id="rId6"/>
    <p:sldId id="266" r:id="rId7"/>
    <p:sldId id="265" r:id="rId8"/>
    <p:sldId id="25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28" d="100"/>
          <a:sy n="128" d="100"/>
        </p:scale>
        <p:origin x="113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err="1"/>
              <a:t>sTTI</a:t>
            </a:r>
            <a:r>
              <a:rPr kumimoji="1" lang="en-US" altLang="ja-JP" dirty="0"/>
              <a:t> UE remaining open issues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r>
              <a:rPr lang="en-US" altLang="ja-JP"/>
              <a:t>, Qualcomm, </a:t>
            </a:r>
            <a:r>
              <a:rPr lang="en-US" altLang="ja-JP" dirty="0"/>
              <a:t>[Huawei]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R4-1711594</a:t>
            </a:r>
          </a:p>
          <a:p>
            <a:pPr algn="r"/>
            <a:r>
              <a:rPr lang="en-US" altLang="ja-JP" b="1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last RAN4#84, transient period location was agreed for 2os and an associated WF was agreed to [1]. </a:t>
            </a:r>
          </a:p>
          <a:p>
            <a:r>
              <a:rPr lang="en-US" dirty="0"/>
              <a:t>This WF would capture further agreements on remaining UE open issues for </a:t>
            </a:r>
            <a:r>
              <a:rPr lang="en-US" dirty="0" err="1"/>
              <a:t>sTTI</a:t>
            </a:r>
            <a:r>
              <a:rPr lang="en-US" dirty="0"/>
              <a:t> based on the contributions listed in the Reference slide and offline discussions.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Transient period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7AA3B78-6B57-48EA-92C5-0A0F574D7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000242"/>
            <a:ext cx="7528912" cy="351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E874C-FC5D-46C9-B45D-C528BD4F2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Agreement: Transient period (2)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AEB434C-5995-4053-B242-FF7E38C146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1354985"/>
            <a:ext cx="6741538" cy="548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94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2F2F3A-572A-4315-8B83-2825DD04F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Agreement: Transient period (3)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7B836331-5AA6-4CB8-9C2C-CFD27FCCA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412775"/>
            <a:ext cx="7488832" cy="511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6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13735A-2AA5-4C1B-85C2-B627B1289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and CA - intraband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582A06-8623-4CA1-A81A-48C310143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 </a:t>
            </a:r>
            <a:r>
              <a:rPr lang="sv-SE" dirty="0" err="1"/>
              <a:t>links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support same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length</a:t>
            </a:r>
            <a:endParaRPr lang="sv-SE" dirty="0"/>
          </a:p>
          <a:p>
            <a:r>
              <a:rPr lang="sv-SE" dirty="0" err="1"/>
              <a:t>They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</a:t>
            </a:r>
            <a:r>
              <a:rPr lang="sv-SE" dirty="0" err="1"/>
              <a:t>have</a:t>
            </a:r>
            <a:r>
              <a:rPr lang="sv-SE" dirty="0"/>
              <a:t> </a:t>
            </a:r>
            <a:r>
              <a:rPr lang="sv-SE"/>
              <a:t>same TAG.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83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77C0AC-91FC-477A-8CAA-00CF2BA5A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and CA - </a:t>
            </a:r>
            <a:r>
              <a:rPr lang="sv-SE" dirty="0" err="1"/>
              <a:t>interband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6F6CE1-B7B8-4DD6-B330-C966B75CB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r>
              <a:rPr lang="sv-SE" dirty="0" err="1"/>
              <a:t>Pcmax</a:t>
            </a:r>
            <a:r>
              <a:rPr lang="sv-SE" dirty="0"/>
              <a:t> </a:t>
            </a:r>
            <a:r>
              <a:rPr lang="sv-SE" dirty="0" err="1"/>
              <a:t>evaluation</a:t>
            </a:r>
            <a:r>
              <a:rPr lang="sv-SE" dirty="0"/>
              <a:t> </a:t>
            </a:r>
            <a:r>
              <a:rPr lang="sv-SE" dirty="0" err="1"/>
              <a:t>will</a:t>
            </a:r>
            <a:r>
              <a:rPr lang="sv-SE" dirty="0"/>
              <a:t> be </a:t>
            </a:r>
            <a:r>
              <a:rPr lang="sv-SE" dirty="0" err="1"/>
              <a:t>made</a:t>
            </a:r>
            <a:r>
              <a:rPr lang="sv-SE" dirty="0"/>
              <a:t> </a:t>
            </a:r>
            <a:r>
              <a:rPr lang="sv-SE" dirty="0" err="1"/>
              <a:t>every</a:t>
            </a:r>
            <a:r>
              <a:rPr lang="sv-SE" dirty="0"/>
              <a:t> </a:t>
            </a:r>
            <a:r>
              <a:rPr lang="sv-SE" dirty="0" err="1"/>
              <a:t>Teval_CA</a:t>
            </a:r>
            <a:r>
              <a:rPr lang="sv-SE" dirty="0"/>
              <a:t>, </a:t>
            </a:r>
            <a:r>
              <a:rPr lang="sv-SE" dirty="0" err="1"/>
              <a:t>considering</a:t>
            </a:r>
            <a:r>
              <a:rPr lang="sv-SE" dirty="0"/>
              <a:t> </a:t>
            </a:r>
            <a:r>
              <a:rPr lang="sv-SE" dirty="0" err="1"/>
              <a:t>Tref_CA</a:t>
            </a:r>
            <a:r>
              <a:rPr lang="sv-SE" dirty="0"/>
              <a:t> period.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2506B67-B9AC-42C0-AFCF-6304DF02A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412776"/>
            <a:ext cx="795020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55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R4-1708903, </a:t>
            </a:r>
            <a:r>
              <a:rPr lang="en-US" altLang="ja-JP" dirty="0"/>
              <a:t>WF for dynamic transient period and </a:t>
            </a:r>
            <a:r>
              <a:rPr lang="en-US" altLang="ja-JP" dirty="0" err="1"/>
              <a:t>Teval</a:t>
            </a:r>
            <a:r>
              <a:rPr lang="en-US" altLang="ja-JP" dirty="0"/>
              <a:t> window for power control</a:t>
            </a:r>
            <a:r>
              <a:rPr lang="en-US" dirty="0"/>
              <a:t>, </a:t>
            </a:r>
            <a:r>
              <a:rPr lang="en-US" altLang="ja-JP" dirty="0"/>
              <a:t>Qualcomm, Ericsson,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4-1710220, UE ON/OFF time mask between consecutive 2OS </a:t>
            </a:r>
            <a:r>
              <a:rPr lang="en-US" dirty="0" err="1"/>
              <a:t>sTTIs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4-1710221, UE ON/OFF time mask between TTI and 2OS </a:t>
            </a:r>
            <a:r>
              <a:rPr lang="en-US" dirty="0" err="1"/>
              <a:t>sTTI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4-1710222, UE ON/OFF time mask between consecutive 7OS </a:t>
            </a:r>
            <a:r>
              <a:rPr lang="en-US" dirty="0" err="1"/>
              <a:t>sTTI</a:t>
            </a:r>
            <a:r>
              <a:rPr lang="en-US" dirty="0"/>
              <a:t>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4-1710224, Discussion on </a:t>
            </a:r>
            <a:r>
              <a:rPr lang="en-US" dirty="0" err="1"/>
              <a:t>Pcmax</a:t>
            </a:r>
            <a:r>
              <a:rPr lang="en-US" dirty="0"/>
              <a:t> definition for intra-band UL CA,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4-1710225, Discussion on </a:t>
            </a:r>
            <a:r>
              <a:rPr lang="en-US" dirty="0" err="1"/>
              <a:t>Pcmax</a:t>
            </a:r>
            <a:r>
              <a:rPr lang="en-US" dirty="0"/>
              <a:t> definition for inter-band UL CA, Huawei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4-1710622, Transient period and its location for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4-1710624, </a:t>
            </a:r>
            <a:r>
              <a:rPr lang="en-US" dirty="0" err="1"/>
              <a:t>PCmax</a:t>
            </a:r>
            <a:r>
              <a:rPr lang="en-US" dirty="0"/>
              <a:t> computation and evaluation for inter-band CA with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4-1710625, </a:t>
            </a:r>
            <a:r>
              <a:rPr lang="en-US" dirty="0" err="1"/>
              <a:t>PCmax</a:t>
            </a:r>
            <a:r>
              <a:rPr lang="en-US" dirty="0"/>
              <a:t> TREF and </a:t>
            </a:r>
            <a:r>
              <a:rPr lang="en-US" dirty="0" err="1"/>
              <a:t>Teval</a:t>
            </a:r>
            <a:r>
              <a:rPr lang="en-US" dirty="0"/>
              <a:t> window for </a:t>
            </a:r>
            <a:r>
              <a:rPr lang="en-US" dirty="0" err="1"/>
              <a:t>sTTI</a:t>
            </a:r>
            <a:r>
              <a:rPr lang="en-US" dirty="0"/>
              <a:t>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</a:t>
            </a:r>
            <a:r>
              <a:rPr lang="en-US" dirty="0"/>
              <a:t>4-1710626, Reply LS on implication of </a:t>
            </a:r>
            <a:r>
              <a:rPr lang="en-US" dirty="0" err="1"/>
              <a:t>sTTI</a:t>
            </a:r>
            <a:r>
              <a:rPr lang="en-US" dirty="0"/>
              <a:t> operation on UL ON/OFF time mask,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R4-1710866, </a:t>
            </a:r>
            <a:r>
              <a:rPr lang="en-US" dirty="0"/>
              <a:t>MPR/A-MPR for single carrier and CA, Ericsson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R4-1710867, </a:t>
            </a:r>
            <a:r>
              <a:rPr lang="en-US" dirty="0"/>
              <a:t>UE transient period, Ericsson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4521</TotalTime>
  <Words>293</Words>
  <Application>Microsoft Office PowerPoint</Application>
  <PresentationFormat>画面に合わせる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Calibri</vt:lpstr>
      <vt:lpstr>Office テーマ</vt:lpstr>
      <vt:lpstr>WF on sTTI UE remaining open issues</vt:lpstr>
      <vt:lpstr>Background</vt:lpstr>
      <vt:lpstr>Agreement: Transient period (1)</vt:lpstr>
      <vt:lpstr>Agreement: Transient period (2)</vt:lpstr>
      <vt:lpstr>Agreement: Transient period (3)</vt:lpstr>
      <vt:lpstr>Pcmax and CA - intraband</vt:lpstr>
      <vt:lpstr>Pcmax and CA - interband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hiromasa</cp:lastModifiedBy>
  <cp:revision>251</cp:revision>
  <dcterms:created xsi:type="dcterms:W3CDTF">2017-01-18T16:32:26Z</dcterms:created>
  <dcterms:modified xsi:type="dcterms:W3CDTF">2017-10-12T08:10:15Z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