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7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13" y="2208888"/>
            <a:ext cx="9545619" cy="195569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de-DE" dirty="0">
                <a:latin typeface="+mn-lt"/>
              </a:rPr>
              <a:t>WF on </a:t>
            </a:r>
            <a:r>
              <a:rPr lang="de-DE" dirty="0" smtClean="0">
                <a:latin typeface="+mn-lt"/>
              </a:rPr>
              <a:t>UE configured Tx power for NSA </a:t>
            </a:r>
            <a:r>
              <a:rPr lang="de-DE" dirty="0">
                <a:latin typeface="+mn-lt"/>
              </a:rPr>
              <a:t>DC </a:t>
            </a:r>
            <a:r>
              <a:rPr lang="de-DE" dirty="0" smtClean="0">
                <a:latin typeface="+mn-lt"/>
              </a:rPr>
              <a:t>UE </a:t>
            </a:r>
            <a:r>
              <a:rPr lang="de-DE" dirty="0" smtClean="0">
                <a:latin typeface="+mn-lt"/>
              </a:rPr>
              <a:t>at sub-6GHz</a:t>
            </a:r>
            <a:endParaRPr lang="en-US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97448" y="4688563"/>
            <a:ext cx="4507455" cy="614957"/>
          </a:xfrm>
        </p:spPr>
        <p:txBody>
          <a:bodyPr/>
          <a:lstStyle/>
          <a:p>
            <a:r>
              <a:rPr lang="en-US" dirty="0"/>
              <a:t>LG Electronics, </a:t>
            </a:r>
            <a:r>
              <a:rPr lang="en-US" dirty="0" err="1"/>
              <a:t>InterDigital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R4-1711565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86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#84BIS Meeting </a:t>
            </a:r>
          </a:p>
          <a:p>
            <a:r>
              <a:rPr lang="en-GB" b="1" dirty="0"/>
              <a:t>Dubrovnik, Croatia, October 09 -13, 2017</a:t>
            </a:r>
          </a:p>
          <a:p>
            <a:r>
              <a:rPr lang="en-GB" b="1" dirty="0"/>
              <a:t>Agenda: 9.4.3.4.3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8941"/>
            <a:ext cx="10515600" cy="645459"/>
          </a:xfrm>
        </p:spPr>
        <p:txBody>
          <a:bodyPr>
            <a:normAutofit fontScale="90000"/>
          </a:bodyPr>
          <a:lstStyle/>
          <a:p>
            <a:pPr algn="ctr"/>
            <a:r>
              <a:rPr lang="en-CA" b="1" dirty="0">
                <a:latin typeface="+mn-lt"/>
              </a:rPr>
              <a:t>Background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1" y="1075765"/>
            <a:ext cx="11026589" cy="570155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3800" dirty="0"/>
              <a:t>LS from RAN1 for Power sharing mechanism</a:t>
            </a:r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2900" dirty="0"/>
              <a:t>For NR, UE scales down/drops NR transmission and NR power scaling details are left to UE implementation (note: it is not intended to have RAN4 test from RAN1 perspective)</a:t>
            </a:r>
            <a:endParaRPr lang="ko-KR" altLang="ko-KR" sz="2900" dirty="0"/>
          </a:p>
          <a:p>
            <a:pPr lvl="2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2600" dirty="0"/>
              <a:t>If there are two or more UL carriers, the power scaling or </a:t>
            </a:r>
            <a:r>
              <a:rPr lang="en-US" altLang="ko-KR" sz="2600" dirty="0" err="1"/>
              <a:t>tx</a:t>
            </a:r>
            <a:r>
              <a:rPr lang="en-US" altLang="ko-KR" sz="2600" dirty="0"/>
              <a:t> dropping can be performed for each of the UL carriers separately or jointly up to UE implementation</a:t>
            </a:r>
            <a:endParaRPr lang="ko-KR" altLang="ko-KR" sz="2600" dirty="0"/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2900" dirty="0">
                <a:solidFill>
                  <a:srgbClr val="FF0000"/>
                </a:solidFill>
              </a:rPr>
              <a:t>For LTE, no change in power control</a:t>
            </a:r>
            <a:r>
              <a:rPr lang="en-US" altLang="ko-KR" sz="2900" dirty="0"/>
              <a:t> procedure</a:t>
            </a:r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en-US" altLang="ko-KR" sz="1800" dirty="0"/>
          </a:p>
          <a:p>
            <a:pPr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3800" dirty="0"/>
              <a:t>Agreements at RAN4 at NR AH #3 meeting</a:t>
            </a:r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GB" altLang="ko-KR" sz="2900" dirty="0"/>
              <a:t>For NSA UE with both LTE band and NR band at sub-6GHz, RAN4 will follow power sharing mechanism for the configured </a:t>
            </a:r>
            <a:r>
              <a:rPr lang="en-GB" altLang="ko-KR" sz="2900" dirty="0" err="1"/>
              <a:t>Tx</a:t>
            </a:r>
            <a:r>
              <a:rPr lang="en-GB" altLang="ko-KR" sz="2900" dirty="0"/>
              <a:t> power in NSA UE RF requirements without UE capability.</a:t>
            </a:r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ko-KR" altLang="ko-KR" sz="1800" dirty="0"/>
          </a:p>
          <a:p>
            <a:pPr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sz="3800" dirty="0"/>
              <a:t>In RAN4 #84BIS meeting, RAN4 discussed the </a:t>
            </a:r>
            <a:r>
              <a:rPr lang="en-US" altLang="ko-KR" sz="3800" dirty="0" err="1"/>
              <a:t>Pcmax</a:t>
            </a:r>
            <a:r>
              <a:rPr lang="en-US" altLang="ko-KR" sz="3800" dirty="0"/>
              <a:t> definition </a:t>
            </a:r>
            <a:r>
              <a:rPr lang="en-US" altLang="ko-KR" sz="3800" dirty="0" smtClean="0"/>
              <a:t>at sub-6GHz in </a:t>
            </a:r>
            <a:r>
              <a:rPr lang="en-US" altLang="ko-KR" sz="3800" dirty="0"/>
              <a:t>the </a:t>
            </a:r>
            <a:r>
              <a:rPr lang="en-US" altLang="ko-KR" sz="3800" dirty="0" smtClean="0"/>
              <a:t>following </a:t>
            </a:r>
            <a:r>
              <a:rPr lang="en-US" altLang="ko-KR" sz="3800" dirty="0"/>
              <a:t>contributions:</a:t>
            </a:r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2900" dirty="0"/>
              <a:t>R4-1710997	</a:t>
            </a:r>
            <a:r>
              <a:rPr lang="en-GB" altLang="ko-KR" sz="2900" dirty="0"/>
              <a:t>UE configured </a:t>
            </a:r>
            <a:r>
              <a:rPr lang="en-GB" altLang="ko-KR" sz="2900" dirty="0" err="1"/>
              <a:t>Tx</a:t>
            </a:r>
            <a:r>
              <a:rPr lang="en-GB" altLang="ko-KR" sz="2900" dirty="0"/>
              <a:t> power for NSA UE at sub-6GHz 		LG Electronics</a:t>
            </a:r>
          </a:p>
          <a:p>
            <a:pPr lvl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2900" dirty="0"/>
              <a:t>R4-1710165	</a:t>
            </a:r>
            <a:r>
              <a:rPr lang="en-GB" altLang="ko-KR" sz="2900" dirty="0" err="1"/>
              <a:t>Pcmax</a:t>
            </a:r>
            <a:r>
              <a:rPr lang="en-GB" altLang="ko-KR" sz="2900" dirty="0"/>
              <a:t> for LTE-NR DC in sub-6Ghz (FR1) 		InterDigital</a:t>
            </a:r>
            <a:endParaRPr lang="en-US" altLang="ko-KR" sz="2900" dirty="0"/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821" y="258187"/>
            <a:ext cx="11209468" cy="882124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+mn-lt"/>
              </a:rPr>
              <a:t>Candidate Options for </a:t>
            </a:r>
            <a:r>
              <a:rPr lang="en-US" sz="4000" b="1" dirty="0">
                <a:latin typeface="+mn-lt"/>
              </a:rPr>
              <a:t>LTE-NR DC </a:t>
            </a:r>
            <a:r>
              <a:rPr lang="en-US" sz="4000" b="1" dirty="0" smtClean="0">
                <a:latin typeface="+mn-lt"/>
              </a:rPr>
              <a:t>UE </a:t>
            </a:r>
            <a:r>
              <a:rPr lang="en-US" altLang="ko-KR" sz="4000" b="1" dirty="0" smtClean="0">
                <a:latin typeface="+mn-lt"/>
              </a:rPr>
              <a:t>at </a:t>
            </a:r>
            <a:r>
              <a:rPr lang="en-US" altLang="ko-KR" sz="4000" b="1" dirty="0">
                <a:latin typeface="+mn-lt"/>
              </a:rPr>
              <a:t>sub-6GHz 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009" y="1387737"/>
            <a:ext cx="11054542" cy="5142155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000" b="1" dirty="0" err="1" smtClean="0"/>
              <a:t>Pcmax</a:t>
            </a:r>
            <a:r>
              <a:rPr lang="en-US" sz="3000" b="1" dirty="0" smtClean="0"/>
              <a:t> definition for LTE-NR DC UE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b="1" dirty="0" smtClean="0"/>
              <a:t>Option1 </a:t>
            </a:r>
            <a:r>
              <a:rPr lang="en-US" b="1" dirty="0"/>
              <a:t>: </a:t>
            </a:r>
            <a:r>
              <a:rPr lang="en-US" dirty="0"/>
              <a:t>Follow Prose UE operation (</a:t>
            </a:r>
            <a:r>
              <a:rPr lang="en-US" altLang="ko-KR" dirty="0"/>
              <a:t>R4-1710997)</a:t>
            </a:r>
            <a:endParaRPr lang="en-US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Legacy LTE Transmission is always prioritized compare to </a:t>
            </a:r>
            <a:r>
              <a:rPr lang="en-US" dirty="0" smtClean="0"/>
              <a:t>NR </a:t>
            </a:r>
            <a:r>
              <a:rPr lang="en-US" dirty="0"/>
              <a:t>Transmission </a:t>
            </a:r>
            <a:r>
              <a:rPr lang="en-US" dirty="0">
                <a:sym typeface="Wingdings" panose="05000000000000000000" pitchFamily="2" charset="2"/>
              </a:rPr>
              <a:t> LTE sub-frame is always defined as reference sub-frame to define </a:t>
            </a:r>
            <a:r>
              <a:rPr lang="en-US" dirty="0" err="1">
                <a:sym typeface="Wingdings" panose="05000000000000000000" pitchFamily="2" charset="2"/>
              </a:rPr>
              <a:t>Pcmax</a:t>
            </a:r>
            <a:endParaRPr lang="en-US" dirty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b="1" dirty="0"/>
              <a:t>Option2 : </a:t>
            </a:r>
            <a:r>
              <a:rPr lang="en-US" altLang="ko-KR" dirty="0"/>
              <a:t>Follow LTE DC operation while considering K1, K2 values for NR part. (R4-1710165)</a:t>
            </a:r>
          </a:p>
          <a:p>
            <a:pPr lvl="2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 K1, K2 are currently defined in RAN1 (K1 is for HARQ feedback- PUCCH, K2 is for DCI to PUSCH timing relation)</a:t>
            </a:r>
          </a:p>
          <a:p>
            <a:pPr lvl="2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The NR K1,K2 flexibility is taken in account when possible for </a:t>
            </a:r>
            <a:r>
              <a:rPr lang="en-US" altLang="ko-KR" dirty="0" err="1"/>
              <a:t>Pcmax_L</a:t>
            </a:r>
            <a:r>
              <a:rPr lang="en-US" altLang="ko-KR" dirty="0"/>
              <a:t>, and </a:t>
            </a:r>
            <a:r>
              <a:rPr lang="en-US" altLang="ko-KR" dirty="0" err="1"/>
              <a:t>Pcmax_H</a:t>
            </a:r>
            <a:r>
              <a:rPr lang="en-US" altLang="ko-KR" dirty="0"/>
              <a:t> range definition for LTE-NR DC in sub-6GHz range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b="1" dirty="0"/>
              <a:t>Option 3 : </a:t>
            </a:r>
            <a:r>
              <a:rPr lang="en-GB" altLang="ko-KR" dirty="0"/>
              <a:t>Optimize NR DC UE </a:t>
            </a:r>
            <a:r>
              <a:rPr lang="en-GB" altLang="ko-KR" dirty="0" err="1"/>
              <a:t>Pcmax</a:t>
            </a:r>
            <a:r>
              <a:rPr lang="en-GB" altLang="ko-KR" dirty="0"/>
              <a:t> definition between options 1 and 2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altLang="ko-KR" b="1" dirty="0" smtClean="0"/>
              <a:t>* </a:t>
            </a:r>
            <a:r>
              <a:rPr lang="en-GB" altLang="ko-KR" dirty="0" smtClean="0"/>
              <a:t>Other </a:t>
            </a:r>
            <a:r>
              <a:rPr lang="en-GB" altLang="ko-KR" dirty="0"/>
              <a:t>solutions are not precluded.</a:t>
            </a:r>
          </a:p>
          <a:p>
            <a:pPr marL="914400" lvl="2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altLang="ko-K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395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52" y="1381225"/>
            <a:ext cx="11209468" cy="5217459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Interested companies are invited to: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Investigate the </a:t>
            </a:r>
            <a:r>
              <a:rPr lang="en-US" sz="2400" dirty="0" smtClean="0"/>
              <a:t>feasibility of </a:t>
            </a:r>
            <a:r>
              <a:rPr lang="en-US" sz="2400" dirty="0"/>
              <a:t>the proposed options;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Investigate other solutions if options 1,2 or 3 are considered not acceptable;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Provide contributions and TPs on the topic for the next meeting.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6"/>
            <a:ext cx="10515600" cy="818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CA" b="1" dirty="0">
                <a:latin typeface="+mn-lt"/>
              </a:rPr>
              <a:t>Way Forward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30176</TotalTime>
  <Words>355</Words>
  <Application>Microsoft Office PowerPoint</Application>
  <PresentationFormat>와이드스크린</PresentationFormat>
  <Paragraphs>34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Wingdings</vt:lpstr>
      <vt:lpstr>Office Theme</vt:lpstr>
      <vt:lpstr>WF on UE configured Tx power for NSA DC UE at sub-6GHz</vt:lpstr>
      <vt:lpstr>Background</vt:lpstr>
      <vt:lpstr>Candidate Options for LTE-NR DC UE at sub-6GHz 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209</cp:revision>
  <dcterms:created xsi:type="dcterms:W3CDTF">2017-05-16T04:27:47Z</dcterms:created>
  <dcterms:modified xsi:type="dcterms:W3CDTF">2017-10-11T06:58:29Z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2017-09-20 10:31:06Z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