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10/2/2017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NR Measurement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Ericsson, […]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</a:t>
            </a:r>
            <a:r>
              <a:rPr lang="en-GB" b="1" dirty="0" smtClean="0"/>
              <a:t>84bis </a:t>
            </a:r>
            <a:r>
              <a:rPr lang="en-GB" b="1" dirty="0"/>
              <a:t>	                                                                                                                        R4-</a:t>
            </a:r>
            <a:r>
              <a:rPr lang="en-US" b="1" dirty="0" smtClean="0"/>
              <a:t>1711301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 smtClean="0"/>
              <a:t>Dubrovnik</a:t>
            </a:r>
            <a:r>
              <a:rPr lang="en-GB" b="1" dirty="0"/>
              <a:t>, </a:t>
            </a:r>
            <a:r>
              <a:rPr lang="en-GB" b="1" dirty="0" smtClean="0"/>
              <a:t>Croatia, 9</a:t>
            </a:r>
            <a:r>
              <a:rPr lang="en-GB" b="1" baseline="30000" dirty="0" smtClean="0"/>
              <a:t>th</a:t>
            </a:r>
            <a:r>
              <a:rPr lang="en-GB" b="1" dirty="0" smtClean="0"/>
              <a:t> – 13</a:t>
            </a:r>
            <a:r>
              <a:rPr lang="en-GB" b="1" baseline="30000" dirty="0" smtClean="0"/>
              <a:t>th</a:t>
            </a:r>
            <a:r>
              <a:rPr lang="en-GB" b="1" dirty="0" smtClean="0"/>
              <a:t> October </a:t>
            </a:r>
            <a:r>
              <a:rPr lang="en-GB" b="1" dirty="0" smtClean="0"/>
              <a:t>2017</a:t>
            </a:r>
          </a:p>
          <a:p>
            <a:pPr hangingPunct="0"/>
            <a:r>
              <a:rPr lang="en-GB" b="1" smtClean="0"/>
              <a:t>Agenda Item: 9.7.12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207" y="365125"/>
            <a:ext cx="11273050" cy="1325563"/>
          </a:xfrm>
        </p:spPr>
        <p:txBody>
          <a:bodyPr/>
          <a:lstStyle/>
          <a:p>
            <a:r>
              <a:rPr lang="en-GB" dirty="0" smtClean="0"/>
              <a:t>SS Block Based RSRP measurement 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/>
          </a:bodyPr>
          <a:lstStyle/>
          <a:p>
            <a:r>
              <a:rPr lang="sv-SE" dirty="0" smtClean="0"/>
              <a:t>Intra-frequency</a:t>
            </a:r>
          </a:p>
          <a:p>
            <a:pPr lvl="1"/>
            <a:r>
              <a:rPr lang="sv-SE" dirty="0" smtClean="0"/>
              <a:t>RSRP measurement period is determined based on 4 samples</a:t>
            </a:r>
          </a:p>
          <a:p>
            <a:pPr lvl="2"/>
            <a:r>
              <a:rPr lang="sv-SE" dirty="0" smtClean="0"/>
              <a:t>3 samples are sufficient to achieve accuracy not worse than for LTE</a:t>
            </a:r>
          </a:p>
          <a:p>
            <a:pPr lvl="2"/>
            <a:r>
              <a:rPr lang="sv-SE" dirty="0" smtClean="0"/>
              <a:t>1 sample may be assumed as a margin</a:t>
            </a:r>
          </a:p>
          <a:p>
            <a:pPr lvl="1"/>
            <a:r>
              <a:rPr lang="sv-SE" dirty="0" smtClean="0"/>
              <a:t>Measurement period = 4 * SS block periodicity, when no DRX</a:t>
            </a:r>
            <a:r>
              <a:rPr lang="sv-SE" dirty="0"/>
              <a:t> </a:t>
            </a:r>
            <a:r>
              <a:rPr lang="sv-SE" dirty="0" smtClean="0"/>
              <a:t>and no measurement gaps are used by the UE, and if all SS blocks based on which the measurements are performed are actually transmitted</a:t>
            </a:r>
          </a:p>
          <a:p>
            <a:pPr lvl="1"/>
            <a:r>
              <a:rPr lang="sv-SE" dirty="0" smtClean="0"/>
              <a:t>FFS </a:t>
            </a:r>
            <a:r>
              <a:rPr lang="sv-SE" dirty="0" smtClean="0"/>
              <a:t>whether the measurement period is </a:t>
            </a:r>
            <a:r>
              <a:rPr lang="sv-SE" dirty="0" smtClean="0"/>
              <a:t>impacted if some SS blocks are actually not transmitted</a:t>
            </a: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783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4174</TotalTime>
  <Words>100</Words>
  <Application>Microsoft Office PowerPoint</Application>
  <PresentationFormat>Custom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 NR Measurement Requirements</vt:lpstr>
      <vt:lpstr>SS Block Based RSRP measurement requirements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210</cp:revision>
  <dcterms:created xsi:type="dcterms:W3CDTF">2016-04-13T15:12:29Z</dcterms:created>
  <dcterms:modified xsi:type="dcterms:W3CDTF">2017-10-02T16:21:03Z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