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4" r:id="rId6"/>
    <p:sldId id="373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for CRS-IM related advanced receiver impact analysis for network-based CRS-IM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</a:t>
            </a:r>
            <a:br>
              <a:rPr lang="en-US" altLang="zh-CN" sz="1800" b="1" dirty="0"/>
            </a:br>
            <a:r>
              <a:rPr lang="en-US" sz="1800" b="1" dirty="0"/>
              <a:t>Berlin, Germany, 21 - 25 August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R4-1710178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DDC31-3F4B-4E9F-BC16-9DA526B4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7AB92-86F5-482B-8E1A-DA95CE9B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/>
              <a:t>RAN4 has the following observations for network-based CRS mitigation impact on legacy advanced receiver:</a:t>
            </a:r>
          </a:p>
          <a:p>
            <a:pPr lvl="1"/>
            <a:r>
              <a:rPr lang="en-US" sz="2400" dirty="0"/>
              <a:t>CRS-IC receiver</a:t>
            </a:r>
          </a:p>
          <a:p>
            <a:pPr lvl="2" algn="just"/>
            <a:r>
              <a:rPr lang="en-GB" sz="2000" dirty="0"/>
              <a:t>The performance of legacy CRS-IC receiver in the network with the network-based CRS mitigation is slightly (at most 0.3 dB) worse than the performance in the legacy network for the worse case when UE is in the cell-edge.</a:t>
            </a:r>
          </a:p>
          <a:p>
            <a:pPr lvl="2" algn="just"/>
            <a:r>
              <a:rPr lang="en-GB" sz="2000" dirty="0"/>
              <a:t>The performance of legacy CRS-IC receiver in the network with network-based CRS mitigation is much better than the performance in the legacy network when UE is in the cell </a:t>
            </a:r>
            <a:r>
              <a:rPr lang="en-GB" sz="2000" dirty="0" err="1"/>
              <a:t>center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C95D0C-EDAC-4973-92F1-9836D9A5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810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400" dirty="0"/>
              <a:t>Control channel IC</a:t>
            </a:r>
          </a:p>
          <a:p>
            <a:pPr lvl="2"/>
            <a:r>
              <a:rPr lang="en-US" altLang="zh-CN" sz="2000" dirty="0"/>
              <a:t>Type A:</a:t>
            </a:r>
          </a:p>
          <a:p>
            <a:pPr lvl="3"/>
            <a:r>
              <a:rPr lang="en-US" altLang="zh-CN" sz="1800" dirty="0"/>
              <a:t>The performance has negligible degradation with network-based CRS mitigation</a:t>
            </a:r>
          </a:p>
          <a:p>
            <a:pPr lvl="2"/>
            <a:r>
              <a:rPr lang="en-US" altLang="zh-CN" sz="2000" dirty="0"/>
              <a:t>Type B:</a:t>
            </a:r>
          </a:p>
          <a:p>
            <a:pPr lvl="3" algn="just"/>
            <a:r>
              <a:rPr lang="en-US" altLang="zh-CN" sz="1800" dirty="0"/>
              <a:t>The Performance has some degradation with network-based CRS mitigation, but still significant gain are observed compared without control channel IC</a:t>
            </a:r>
          </a:p>
          <a:p>
            <a:pPr lvl="1"/>
            <a:r>
              <a:rPr lang="en-US" altLang="zh-CN" sz="2400" dirty="0"/>
              <a:t>NAICs</a:t>
            </a:r>
          </a:p>
          <a:p>
            <a:pPr lvl="2"/>
            <a:r>
              <a:rPr lang="en-US" altLang="zh-CN" sz="2000" dirty="0"/>
              <a:t>When NAICs signaling is not provided, there is no any performance impact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purl.org/dc/dcmitype/"/>
    <ds:schemaRef ds:uri="66EEDB98-F073-460B-B9B0-9643F9FE785E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13680</TotalTime>
  <Words>168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for CRS-IM related advanced receiver impact analysis for network-based CRS-IM</vt:lpstr>
      <vt:lpstr>RAN4 conclusions</vt:lpstr>
      <vt:lpstr>RAN4 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Shaohua Li 8</cp:lastModifiedBy>
  <cp:revision>1026</cp:revision>
  <dcterms:created xsi:type="dcterms:W3CDTF">2013-05-13T16:02:00Z</dcterms:created>
  <dcterms:modified xsi:type="dcterms:W3CDTF">2017-10-01T13:18:53Z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