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3" r:id="rId4"/>
    <p:sldId id="262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AD111-F13A-4588-9B9D-BBF07473C1F5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71FD6-3FC3-4E7D-BC35-B1869E3D37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altLang="ja-JP" b="1" dirty="0"/>
              <a:t>WF</a:t>
            </a:r>
            <a:r>
              <a:rPr lang="en-GB" altLang="zh-CN" b="1" dirty="0"/>
              <a:t> on </a:t>
            </a:r>
            <a:r>
              <a:rPr lang="en-GB" altLang="zh-CN" b="1" dirty="0" smtClean="0"/>
              <a:t>the OTA RX requirement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CMCC</a:t>
            </a:r>
            <a:endParaRPr kumimoji="1" lang="ja-JP" altLang="en-US" dirty="0"/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R4-1709184</a:t>
            </a:r>
            <a:endParaRPr lang="en-US" altLang="ja-JP" b="1" dirty="0"/>
          </a:p>
          <a:p>
            <a:r>
              <a:rPr lang="en-US" altLang="ja-JP" b="1" dirty="0"/>
              <a:t>Agenda </a:t>
            </a:r>
            <a:r>
              <a:rPr lang="en-US" altLang="ja-JP" b="1" dirty="0" smtClean="0"/>
              <a:t>:8.28.3.5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GB" altLang="zh-CN" b="1" dirty="0" smtClean="0"/>
              <a:t>3GPP TSG RAN WG4 Meeting #84	</a:t>
            </a:r>
            <a:endParaRPr lang="zh-CN" altLang="zh-CN" dirty="0" smtClean="0"/>
          </a:p>
          <a:p>
            <a:pPr hangingPunct="0"/>
            <a:r>
              <a:rPr lang="en-GB" altLang="zh-CN" b="1" dirty="0" smtClean="0"/>
              <a:t>Berlin, Germany, 21 - 25 August, 2017</a:t>
            </a:r>
            <a:endParaRPr lang="zh-CN" altLang="zh-CN" dirty="0" smtClean="0"/>
          </a:p>
          <a:p>
            <a:endParaRPr lang="en-US" b="1" i="1" dirty="0"/>
          </a:p>
        </p:txBody>
      </p:sp>
    </p:spTree>
    <p:extLst>
      <p:ext uri="{BB962C8B-B14F-4D97-AF65-F5344CB8AC3E}">
        <p14:creationId xmlns="" xmlns:p14="http://schemas.microsoft.com/office/powerpoint/2010/main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476672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Way Forward</a:t>
            </a:r>
            <a:endParaRPr lang="zh-CN" altLang="en-US" sz="28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GB" dirty="0" smtClean="0"/>
              <a:t>For IBB, ACS and IMD requirement:</a:t>
            </a:r>
          </a:p>
          <a:p>
            <a:r>
              <a:rPr lang="en-GB" dirty="0" smtClean="0"/>
              <a:t>Option 1 : Based on OTA REFSENS</a:t>
            </a:r>
          </a:p>
          <a:p>
            <a:r>
              <a:rPr lang="en-GB" dirty="0" smtClean="0"/>
              <a:t>Option 2 : Based on min SENS</a:t>
            </a:r>
          </a:p>
          <a:p>
            <a:r>
              <a:rPr lang="en-GB" dirty="0" smtClean="0"/>
              <a:t>Option 3 : Wanted based on min SENS, interferer based on OTA REFSENS</a:t>
            </a:r>
          </a:p>
          <a:p>
            <a:r>
              <a:rPr lang="en-GB" dirty="0" smtClean="0"/>
              <a:t>Option 4(next slider) : 1+2 ,i.e. 2 levels, one based on OTA REFSENS plus another based on min SENS</a:t>
            </a:r>
            <a:endParaRPr lang="en-GB" dirty="0"/>
          </a:p>
          <a:p>
            <a:pPr lvl="1"/>
            <a:r>
              <a:rPr lang="en-GB" dirty="0" smtClean="0"/>
              <a:t>Note. For option 4 testing can be managed by reducing the number of conformance test directions</a:t>
            </a:r>
          </a:p>
          <a:p>
            <a:pPr lvl="1">
              <a:buNone/>
            </a:pPr>
            <a:r>
              <a:rPr lang="en-GB" dirty="0" smtClean="0"/>
              <a:t>Example use option 1 for extremes directions and use option 2 for reference direction</a:t>
            </a:r>
          </a:p>
          <a:p>
            <a:pPr>
              <a:buNone/>
            </a:pPr>
            <a:r>
              <a:rPr lang="en-GB" dirty="0" smtClean="0"/>
              <a:t>Note: min SENS means lowest declared EIS in OTA sensitivity declarations  (related to OSDD)</a:t>
            </a:r>
          </a:p>
          <a:p>
            <a:pPr>
              <a:buNone/>
            </a:pPr>
            <a:endParaRPr lang="en-GB" dirty="0"/>
          </a:p>
          <a:p>
            <a:r>
              <a:rPr lang="en-GB" dirty="0" smtClean="0"/>
              <a:t>Companies submit opinions on above options next meeting</a:t>
            </a:r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942389"/>
            <a:ext cx="8208912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zh-CN" dirty="0" smtClean="0"/>
              <a:t>Add additional IBB, ACS ,IMD OTA test based on minimum sensitivity:</a:t>
            </a:r>
          </a:p>
          <a:p>
            <a:r>
              <a:rPr lang="en-US" altLang="zh-CN" dirty="0" smtClean="0"/>
              <a:t>    OTA Wanted signal level= minimum sensitivity + 6dB ;</a:t>
            </a:r>
          </a:p>
          <a:p>
            <a:r>
              <a:rPr lang="en-US" altLang="zh-CN" dirty="0" smtClean="0"/>
              <a:t>    OTA Interference signal level= minimum sensitivity + </a:t>
            </a:r>
            <a:r>
              <a:rPr lang="en-US" altLang="zh-CN" dirty="0" smtClean="0">
                <a:latin typeface="Cambria Math"/>
                <a:ea typeface="Cambria Math"/>
              </a:rPr>
              <a:t>∆;</a:t>
            </a: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r>
              <a:rPr lang="en-US" altLang="zh-CN" dirty="0" smtClean="0">
                <a:latin typeface="Cambria Math"/>
                <a:ea typeface="Cambria Math"/>
              </a:rPr>
              <a:t>∆ for OTA ACS test =Conducted ACS interference level – P reference;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∆ for OTA IBB test =Conducted blocking interference level – P reference;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∆ for OTA IMD test =Conducted IMD interference level – P reference;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P reference: conducted sensitivity level</a:t>
            </a: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pPr>
              <a:buFont typeface="Wingdings" pitchFamily="2" charset="2"/>
              <a:buChar char="l"/>
            </a:pPr>
            <a:r>
              <a:rPr lang="en-US" altLang="zh-CN" dirty="0" smtClean="0">
                <a:latin typeface="Cambria Math"/>
                <a:ea typeface="Cambria Math"/>
              </a:rPr>
              <a:t>Definition of the minimum sensitivity: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Minimum sensitivity is the lowest sensitivity in all declared OSDD. 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Minimum sensitivity capture the whole system performance which should include array gain, baseband combing ability and receiver units ability.</a:t>
            </a: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pPr>
              <a:buFont typeface="Wingdings" pitchFamily="2" charset="2"/>
              <a:buChar char="l"/>
            </a:pPr>
            <a:r>
              <a:rPr lang="en-US" altLang="zh-CN" dirty="0" smtClean="0">
                <a:latin typeface="Cambria Math"/>
                <a:ea typeface="Cambria Math"/>
              </a:rPr>
              <a:t>Test direction: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This OTA test is performed in the OSDD which has the minimum sensitivity. 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Option1. Use the extreme directions associated with the </a:t>
            </a:r>
            <a:r>
              <a:rPr lang="en-US" altLang="zh-CN" dirty="0" err="1" smtClean="0">
                <a:latin typeface="Cambria Math"/>
                <a:ea typeface="Cambria Math"/>
              </a:rPr>
              <a:t>RoAoA</a:t>
            </a:r>
            <a:r>
              <a:rPr lang="en-US" altLang="zh-CN" dirty="0" smtClean="0">
                <a:latin typeface="Cambria Math"/>
                <a:ea typeface="Cambria Math"/>
              </a:rPr>
              <a:t> when the receiver target direction is at the reference direction (requires some additional conformance directions declarations).</a:t>
            </a:r>
          </a:p>
          <a:p>
            <a:r>
              <a:rPr lang="en-US" altLang="zh-CN" dirty="0" smtClean="0">
                <a:latin typeface="Cambria Math"/>
                <a:ea typeface="Cambria Math"/>
              </a:rPr>
              <a:t>Option2. Use the existing extreme steering directions at the extremes of the redirection range(declared OSDD)and the reference direction .</a:t>
            </a: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en-US" altLang="zh-CN" dirty="0" smtClean="0">
              <a:latin typeface="Cambria Math"/>
              <a:ea typeface="Cambria Math"/>
            </a:endParaRP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75656" y="188640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Description of Option 4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1772816"/>
            <a:ext cx="842493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fi-FI" altLang="zh-CN" sz="2000" dirty="0"/>
              <a:t>[1] </a:t>
            </a:r>
            <a:r>
              <a:rPr lang="en-GB" altLang="zh-CN" dirty="0" smtClean="0"/>
              <a:t>R4-1707839</a:t>
            </a:r>
            <a:r>
              <a:rPr lang="en-GB" altLang="zh-CN" dirty="0"/>
              <a:t>, </a:t>
            </a:r>
            <a:r>
              <a:rPr lang="en-US" altLang="zh-CN" dirty="0"/>
              <a:t>Discussion on </a:t>
            </a:r>
            <a:r>
              <a:rPr lang="en-US" altLang="zh-CN" dirty="0" err="1"/>
              <a:t>eAAS</a:t>
            </a:r>
            <a:r>
              <a:rPr lang="en-US" altLang="zh-CN" dirty="0"/>
              <a:t> Receiver OTA Requirements</a:t>
            </a:r>
            <a:r>
              <a:rPr lang="en-GB" altLang="zh-CN" dirty="0"/>
              <a:t>, CMCC</a:t>
            </a:r>
            <a:endParaRPr lang="fi-FI" altLang="zh-CN" dirty="0"/>
          </a:p>
          <a:p>
            <a:pPr>
              <a:defRPr/>
            </a:pPr>
            <a:r>
              <a:rPr lang="en-GB" altLang="zh-CN" dirty="0"/>
              <a:t>[2] </a:t>
            </a:r>
            <a:r>
              <a:rPr lang="en-GB" altLang="zh-CN" dirty="0" smtClean="0"/>
              <a:t>R4-1708116, </a:t>
            </a:r>
            <a:r>
              <a:rPr lang="en-GB" altLang="zh-CN" dirty="0"/>
              <a:t>On receiver requirements, Ericsson</a:t>
            </a:r>
          </a:p>
          <a:p>
            <a:pPr>
              <a:defRPr/>
            </a:pPr>
            <a:r>
              <a:rPr lang="fi-FI" altLang="zh-CN" sz="2000" dirty="0"/>
              <a:t>[3] </a:t>
            </a:r>
            <a:r>
              <a:rPr lang="en-GB" altLang="zh-CN" dirty="0" smtClean="0"/>
              <a:t>R4-1708499</a:t>
            </a:r>
            <a:r>
              <a:rPr lang="en-GB" altLang="zh-CN" dirty="0"/>
              <a:t>, </a:t>
            </a:r>
            <a:r>
              <a:rPr lang="en-US" altLang="zh-CN" dirty="0"/>
              <a:t>Revisiting OTA reference sensitivity and OTA sensitivity</a:t>
            </a:r>
            <a:r>
              <a:rPr lang="en-GB" altLang="zh-CN" dirty="0"/>
              <a:t>, Nokia, Nokia Shanghai </a:t>
            </a:r>
            <a:r>
              <a:rPr lang="en-GB" altLang="zh-CN" dirty="0" smtClean="0"/>
              <a:t>Bell</a:t>
            </a:r>
            <a:endParaRPr lang="fi-FI" altLang="zh-CN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332656"/>
            <a:ext cx="6480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Reference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371</Words>
  <Application>Microsoft Office PowerPoint</Application>
  <PresentationFormat>全屏显示(4:3)</PresentationFormat>
  <Paragraphs>48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the OTA RX requirement</vt:lpstr>
      <vt:lpstr>幻灯片 2</vt:lpstr>
      <vt:lpstr>幻灯片 3</vt:lpstr>
      <vt:lpstr>幻灯片 4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shao zhe</cp:lastModifiedBy>
  <cp:revision>24</cp:revision>
  <dcterms:created xsi:type="dcterms:W3CDTF">2017-08-23T09:38:54Z</dcterms:created>
  <dcterms:modified xsi:type="dcterms:W3CDTF">2017-08-25T14:41:43Z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1503670920</vt:lpwstr>
  </property>
</Properties>
</file>