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0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9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8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7A9C3-F2EB-4F9D-A019-361EBDB38D7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5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V2X Resource Selection/Reselection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Inc., LG Electronics, Huawei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24060" y="240030"/>
            <a:ext cx="225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R4-1709091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" y="311736"/>
            <a:ext cx="611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  <a:tab pos="846010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Berlin, Germany, 21 – 25 Aug,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27965"/>
            <a:ext cx="9974580" cy="926465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" y="1074420"/>
            <a:ext cx="11898630" cy="5600700"/>
          </a:xfrm>
        </p:spPr>
        <p:txBody>
          <a:bodyPr>
            <a:normAutofit lnSpcReduction="10000"/>
          </a:bodyPr>
          <a:lstStyle/>
          <a:p>
            <a:pPr marL="342900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Current test </a:t>
            </a:r>
            <a:r>
              <a:rPr lang="en-US" sz="2600" dirty="0">
                <a:latin typeface="Calibre Semibold" pitchFamily="34" charset="0"/>
              </a:rPr>
              <a:t>setting only test lower bound for measurement error</a:t>
            </a:r>
          </a:p>
          <a:p>
            <a:pPr marL="342900" indent="-342900">
              <a:spcAft>
                <a:spcPts val="300"/>
              </a:spcAft>
            </a:pPr>
            <a:r>
              <a:rPr lang="en-US" sz="2600" dirty="0">
                <a:latin typeface="Calibre Semibold" pitchFamily="34" charset="0"/>
              </a:rPr>
              <a:t>For Resource Selection/Reselection, there are parameters that are up to UE implementation in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spec that make testing challenging: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set of candidate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subframes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is [n+T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1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, n+T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].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</a:t>
            </a:r>
            <a:r>
              <a:rPr lang="en-US" sz="1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total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= 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–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1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is the number of candidates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1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&lt;= 4 up to UE implementation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20 &lt;= 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&lt;= 100 up to UE implementation.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shall meets the delay requirement.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is the set of candidates that have RSRP lower than 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RSRP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If 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&lt; 0.2 *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</a:t>
            </a:r>
            <a:r>
              <a:rPr lang="en-US" sz="1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total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, 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RSRP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increases by 3dB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is ceil(0.2 * </a:t>
            </a:r>
            <a:r>
              <a:rPr lang="en-US" sz="2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</a:t>
            </a:r>
            <a:r>
              <a:rPr lang="en-US" sz="1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total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) element in 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that has lowest RSSI.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What can be observed is a random element of 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</a:t>
            </a:r>
          </a:p>
          <a:p>
            <a:pPr lvl="1" indent="-342900">
              <a:spcAft>
                <a:spcPts val="300"/>
              </a:spcAft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Uncertainty of 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1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and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2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creates uncertainty of 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and S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for any given setting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95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0812780" cy="5006340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300"/>
              </a:spcAft>
            </a:pPr>
            <a:r>
              <a:rPr lang="en-US" dirty="0"/>
              <a:t>On Resource Selection/Reselection: Companies are encouraged to bring analysis on how to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Reduce uncertainty of T1 and T2 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Given T1 and T2, reduce uncertainty of SA and SB 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Given uncertainty of SA and SB, how to derive the test metric.</a:t>
            </a:r>
          </a:p>
          <a:p>
            <a:pPr marL="342900" indent="-342900">
              <a:spcAft>
                <a:spcPts val="300"/>
              </a:spcAft>
            </a:pPr>
            <a:r>
              <a:rPr lang="en-US" dirty="0"/>
              <a:t>Slide 4 &amp; slide5 show option1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Other options are not precluded</a:t>
            </a:r>
          </a:p>
          <a:p>
            <a:pPr marL="342900" indent="-342900">
              <a:spcAft>
                <a:spcPts val="300"/>
              </a:spcAft>
            </a:pPr>
            <a:r>
              <a:rPr lang="en-US" altLang="ko-KR" dirty="0"/>
              <a:t>Test on Resource Selection/Reselection can be addressed in maintenance part.</a:t>
            </a:r>
          </a:p>
        </p:txBody>
      </p:sp>
    </p:spTree>
    <p:extLst>
      <p:ext uri="{BB962C8B-B14F-4D97-AF65-F5344CB8AC3E}">
        <p14:creationId xmlns:p14="http://schemas.microsoft.com/office/powerpoint/2010/main" val="1042630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1292840" cy="5006340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For RSRP measurement test on Resource Selection/Reselection: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Option1:</a:t>
            </a:r>
          </a:p>
          <a:p>
            <a:pPr marL="1257300" lvl="2" indent="-342900">
              <a:spcAft>
                <a:spcPts val="300"/>
              </a:spcAft>
            </a:pPr>
            <a:r>
              <a:rPr lang="en-US" dirty="0"/>
              <a:t>Metric : Rate of PSSCH transmission on [4~20] &gt; 99%</a:t>
            </a:r>
          </a:p>
          <a:p>
            <a:pPr marL="1714500" lvl="3" indent="-342900">
              <a:spcAft>
                <a:spcPts val="300"/>
              </a:spcAft>
            </a:pPr>
            <a:r>
              <a:rPr lang="en-US" dirty="0"/>
              <a:t>Because it is always included in [n+T1, n+T2]</a:t>
            </a:r>
          </a:p>
          <a:p>
            <a:pPr marL="1257300" lvl="2" indent="-342900">
              <a:spcAft>
                <a:spcPts val="300"/>
              </a:spcAft>
            </a:pPr>
            <a:r>
              <a:rPr lang="en-GB" altLang="ko-KR" dirty="0"/>
              <a:t>Active </a:t>
            </a:r>
            <a:r>
              <a:rPr lang="en-GB" altLang="ko-KR" dirty="0" err="1"/>
              <a:t>Sidelink</a:t>
            </a:r>
            <a:r>
              <a:rPr lang="en-GB" altLang="ko-KR" dirty="0"/>
              <a:t> UE </a:t>
            </a:r>
            <a:r>
              <a:rPr lang="en-GB" altLang="ko-KR" dirty="0" err="1"/>
              <a:t>i</a:t>
            </a:r>
            <a:r>
              <a:rPr lang="en-GB" altLang="ko-KR" dirty="0"/>
              <a:t> (</a:t>
            </a:r>
            <a:r>
              <a:rPr lang="en-GB" altLang="ko-KR" dirty="0" err="1"/>
              <a:t>i</a:t>
            </a:r>
            <a:r>
              <a:rPr lang="en-GB" altLang="ko-KR" dirty="0"/>
              <a:t>=0,1,….,99)</a:t>
            </a:r>
          </a:p>
          <a:p>
            <a:pPr marL="1714500" lvl="3" indent="-342900">
              <a:spcAft>
                <a:spcPts val="300"/>
              </a:spcAft>
            </a:pPr>
            <a:r>
              <a:rPr lang="en-GB" dirty="0"/>
              <a:t>RSRP UE </a:t>
            </a:r>
            <a:r>
              <a:rPr lang="en-GB" dirty="0" err="1"/>
              <a:t>i</a:t>
            </a:r>
            <a:r>
              <a:rPr lang="en-GB" dirty="0"/>
              <a:t>(</a:t>
            </a:r>
            <a:r>
              <a:rPr lang="en-GB" dirty="0" err="1"/>
              <a:t>i</a:t>
            </a:r>
            <a:r>
              <a:rPr lang="en-GB" dirty="0"/>
              <a:t>=0,1,2,3, 20,21,…,99) = -79dBm/15kHz</a:t>
            </a:r>
          </a:p>
          <a:p>
            <a:pPr marL="1714500" lvl="3" indent="-342900">
              <a:spcAft>
                <a:spcPts val="300"/>
              </a:spcAft>
            </a:pPr>
            <a:r>
              <a:rPr lang="en-GB" dirty="0"/>
              <a:t>RSRP UE </a:t>
            </a:r>
            <a:r>
              <a:rPr lang="en-GB" dirty="0" err="1"/>
              <a:t>i</a:t>
            </a:r>
            <a:r>
              <a:rPr lang="en-GB" dirty="0"/>
              <a:t>(</a:t>
            </a:r>
            <a:r>
              <a:rPr lang="en-GB" dirty="0" err="1"/>
              <a:t>i</a:t>
            </a:r>
            <a:r>
              <a:rPr lang="en-GB" dirty="0"/>
              <a:t>=4,5,…,19) = -94dBm/15kHz</a:t>
            </a:r>
          </a:p>
          <a:p>
            <a:pPr marL="1714500" lvl="3" indent="-342900">
              <a:spcAft>
                <a:spcPts val="300"/>
              </a:spcAft>
            </a:pPr>
            <a:r>
              <a:rPr lang="en-US" altLang="ko-KR" dirty="0" err="1"/>
              <a:t>Thr</a:t>
            </a:r>
            <a:r>
              <a:rPr lang="en-GB" dirty="0"/>
              <a:t>_RSRP = -84dBm/15kHz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902" y="4189638"/>
            <a:ext cx="6763098" cy="265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36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Option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1258550" cy="5006340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For S-RSSI measurement test on Resource Selection/Reselection: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Option1:</a:t>
            </a:r>
          </a:p>
          <a:p>
            <a:pPr marL="1257300" lvl="2" indent="-342900">
              <a:spcAft>
                <a:spcPts val="300"/>
              </a:spcAft>
            </a:pPr>
            <a:r>
              <a:rPr lang="en-US" dirty="0"/>
              <a:t>Metric : Rate of PSSCH transmission on [4~20] &gt; 99%</a:t>
            </a:r>
          </a:p>
          <a:p>
            <a:pPr marL="1714500" lvl="3" indent="-342900">
              <a:spcAft>
                <a:spcPts val="300"/>
              </a:spcAft>
            </a:pPr>
            <a:r>
              <a:rPr lang="en-US" dirty="0"/>
              <a:t>Because it is always included in [n+T1, n+T2]</a:t>
            </a:r>
          </a:p>
          <a:p>
            <a:pPr marL="1257300" lvl="2" indent="-342900">
              <a:spcAft>
                <a:spcPts val="300"/>
              </a:spcAft>
            </a:pPr>
            <a:r>
              <a:rPr lang="en-GB" altLang="ko-KR" dirty="0"/>
              <a:t>Active </a:t>
            </a:r>
            <a:r>
              <a:rPr lang="en-GB" altLang="ko-KR" dirty="0" err="1"/>
              <a:t>Sidelink</a:t>
            </a:r>
            <a:r>
              <a:rPr lang="en-GB" altLang="ko-KR" dirty="0"/>
              <a:t> UE </a:t>
            </a:r>
            <a:r>
              <a:rPr lang="en-GB" altLang="ko-KR" dirty="0" err="1"/>
              <a:t>i</a:t>
            </a:r>
            <a:r>
              <a:rPr lang="en-GB" altLang="ko-KR" dirty="0"/>
              <a:t> (</a:t>
            </a:r>
            <a:r>
              <a:rPr lang="en-GB" altLang="ko-KR" dirty="0" err="1"/>
              <a:t>i</a:t>
            </a:r>
            <a:r>
              <a:rPr lang="en-GB" altLang="ko-KR" dirty="0"/>
              <a:t>=0,1,2,3, 20,21,...,99)</a:t>
            </a:r>
          </a:p>
          <a:p>
            <a:pPr marL="1714500" lvl="3" indent="-342900">
              <a:spcAft>
                <a:spcPts val="300"/>
              </a:spcAft>
            </a:pPr>
            <a:r>
              <a:rPr lang="en-GB" altLang="ko-KR" dirty="0"/>
              <a:t>S-RSRP UE </a:t>
            </a:r>
            <a:r>
              <a:rPr lang="en-GB" altLang="ko-KR" dirty="0" err="1"/>
              <a:t>i</a:t>
            </a:r>
            <a:r>
              <a:rPr lang="en-GB" altLang="ko-KR" dirty="0"/>
              <a:t>(</a:t>
            </a:r>
            <a:r>
              <a:rPr lang="en-GB" altLang="ko-KR" dirty="0" err="1"/>
              <a:t>i</a:t>
            </a:r>
            <a:r>
              <a:rPr lang="en-GB" altLang="ko-KR" dirty="0"/>
              <a:t>=0,1,2,3, 20,21,…,99) = -85.4dBm/15kMHz</a:t>
            </a:r>
          </a:p>
          <a:p>
            <a:pPr marL="1714500" lvl="3" indent="-342900">
              <a:spcAft>
                <a:spcPts val="300"/>
              </a:spcAft>
            </a:pPr>
            <a:r>
              <a:rPr lang="en-GB" altLang="ko-KR" dirty="0" err="1"/>
              <a:t>Noc</a:t>
            </a:r>
            <a:r>
              <a:rPr lang="en-GB" altLang="ko-KR" dirty="0"/>
              <a:t> = -95dBm/15kHz</a:t>
            </a:r>
          </a:p>
          <a:p>
            <a:pPr marL="1714500" lvl="3" indent="-342900">
              <a:spcAft>
                <a:spcPts val="300"/>
              </a:spcAft>
            </a:pPr>
            <a:r>
              <a:rPr lang="en-US" altLang="ko-KR" dirty="0" err="1"/>
              <a:t>Thr</a:t>
            </a:r>
            <a:r>
              <a:rPr lang="en-GB" altLang="ko-KR" dirty="0"/>
              <a:t>_RSRP = infinite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710" y="3828078"/>
            <a:ext cx="6511290" cy="300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79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416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맑은 고딕</vt:lpstr>
      <vt:lpstr>MS Mincho</vt:lpstr>
      <vt:lpstr>SimSun</vt:lpstr>
      <vt:lpstr>Arial</vt:lpstr>
      <vt:lpstr>Calibre Semibold</vt:lpstr>
      <vt:lpstr>Calibri</vt:lpstr>
      <vt:lpstr>Calibri Light</vt:lpstr>
      <vt:lpstr>Times New Roman</vt:lpstr>
      <vt:lpstr>Office Theme</vt:lpstr>
      <vt:lpstr>WF on V2X Resource Selection/Reselection</vt:lpstr>
      <vt:lpstr>Background</vt:lpstr>
      <vt:lpstr>Way Forward</vt:lpstr>
      <vt:lpstr>Option 1</vt:lpstr>
      <vt:lpstr>Option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Resource Selection/Reselection Test and CBR Measurement Test</dc:title>
  <dc:creator>Viet Nguyen</dc:creator>
  <cp:lastModifiedBy>Viet Nguyen</cp:lastModifiedBy>
  <cp:revision>19</cp:revision>
  <dcterms:created xsi:type="dcterms:W3CDTF">2017-08-23T10:35:28Z</dcterms:created>
  <dcterms:modified xsi:type="dcterms:W3CDTF">2017-08-25T09:06:32Z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