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9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>
        <p:scale>
          <a:sx n="66" d="100"/>
          <a:sy n="66" d="100"/>
        </p:scale>
        <p:origin x="102" y="-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pPr/>
              <a:t>8/24/2017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Users\fisher0515\AppData\Local\Docs\R4-1707968.zip" TargetMode="External"/><Relationship Id="rId2" Type="http://schemas.openxmlformats.org/officeDocument/2006/relationships/hyperlink" Target="file:///C:\Users\fisher0515\AppData\Local\Docs\R4-1707639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Users\fisher0515\AppData\Local\Docs\R4-1704542.zip" TargetMode="External"/><Relationship Id="rId5" Type="http://schemas.openxmlformats.org/officeDocument/2006/relationships/hyperlink" Target="file:///C:\Users\fisher0515\AppData\Local\Docs\R4-1708311.zip" TargetMode="External"/><Relationship Id="rId4" Type="http://schemas.openxmlformats.org/officeDocument/2006/relationships/hyperlink" Target="file:///C:\Users\fisher0515\AppData\Local\Docs\R4-1707991.zip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rmAutofit fontScale="90000"/>
          </a:bodyPr>
          <a:lstStyle/>
          <a:p>
            <a:r>
              <a:rPr lang="en-GB" dirty="0"/>
              <a:t>WF </a:t>
            </a:r>
            <a:r>
              <a:rPr lang="en-GB" dirty="0" smtClean="0"/>
              <a:t>on transient period for </a:t>
            </a:r>
            <a:r>
              <a:rPr lang="en-GB" dirty="0" err="1" smtClean="0"/>
              <a:t>mmWave</a:t>
            </a:r>
            <a:r>
              <a:rPr lang="en-GB" dirty="0" smtClean="0"/>
              <a:t> NR BS</a:t>
            </a:r>
            <a:endParaRPr lang="en-US" altLang="en-GB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US" dirty="0" smtClean="0"/>
              <a:t>ZTE,NEC, CATT,[,…]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119126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US" altLang="sv-SE" b="1" dirty="0">
                <a:cs typeface="Arial" panose="020B0604020202020204" pitchFamily="34" charset="0"/>
              </a:rPr>
              <a:t>3GPP TSG-RAN WG4 Meeting </a:t>
            </a:r>
            <a:r>
              <a:rPr lang="en-US" altLang="sv-SE" b="1" dirty="0" smtClean="0">
                <a:cs typeface="Arial" panose="020B0604020202020204" pitchFamily="34" charset="0"/>
              </a:rPr>
              <a:t> #84</a:t>
            </a:r>
          </a:p>
          <a:p>
            <a:pPr>
              <a:spcBef>
                <a:spcPct val="0"/>
              </a:spcBef>
            </a:pPr>
            <a:r>
              <a:rPr lang="en-US" altLang="sv-SE" b="1" dirty="0" smtClean="0">
                <a:cs typeface="Arial" panose="020B0604020202020204" pitchFamily="34" charset="0"/>
              </a:rPr>
              <a:t>Berlin, Germany, 21 </a:t>
            </a:r>
            <a:r>
              <a:rPr lang="en-US" altLang="sv-SE" b="1" dirty="0">
                <a:cs typeface="Arial" panose="020B0604020202020204" pitchFamily="34" charset="0"/>
              </a:rPr>
              <a:t>- </a:t>
            </a:r>
            <a:r>
              <a:rPr lang="en-US" altLang="sv-SE" b="1" dirty="0" smtClean="0">
                <a:cs typeface="Arial" panose="020B0604020202020204" pitchFamily="34" charset="0"/>
              </a:rPr>
              <a:t>25 Aug </a:t>
            </a:r>
            <a:r>
              <a:rPr lang="en-US" altLang="sv-SE" b="1" dirty="0">
                <a:cs typeface="Arial" panose="020B0604020202020204" pitchFamily="34" charset="0"/>
              </a:rPr>
              <a:t>2017</a:t>
            </a:r>
          </a:p>
          <a:p>
            <a:pPr>
              <a:spcBef>
                <a:spcPct val="0"/>
              </a:spcBef>
            </a:pPr>
            <a:r>
              <a:rPr lang="en-US" b="1" dirty="0"/>
              <a:t>Agenda Item:	</a:t>
            </a:r>
            <a:r>
              <a:rPr lang="en-US" b="1" dirty="0" smtClean="0"/>
              <a:t>9.5.3.4</a:t>
            </a:r>
            <a:endParaRPr lang="en-US" b="1" dirty="0"/>
          </a:p>
          <a:p>
            <a:pPr>
              <a:spcBef>
                <a:spcPct val="0"/>
              </a:spcBef>
            </a:pPr>
            <a:endParaRPr lang="en-US" altLang="sv-SE" b="1" dirty="0"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 smtClean="0">
                <a:cs typeface="Arial" panose="020B0604020202020204" pitchFamily="34" charset="0"/>
              </a:rPr>
              <a:t>R4-1708873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                         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r>
              <a:rPr lang="en-GB" dirty="0"/>
              <a:t>Contributions on </a:t>
            </a:r>
            <a:r>
              <a:rPr lang="en-GB" dirty="0" smtClean="0"/>
              <a:t>have </a:t>
            </a:r>
            <a:r>
              <a:rPr lang="en-GB" dirty="0"/>
              <a:t>been discussed in </a:t>
            </a:r>
            <a:r>
              <a:rPr lang="en-GB" dirty="0" smtClean="0"/>
              <a:t>RAN4#84:</a:t>
            </a:r>
          </a:p>
          <a:p>
            <a:pPr marL="720090"/>
            <a:r>
              <a:rPr lang="en-GB" altLang="zh-CN" sz="1600" b="1" u="heavy" dirty="0" smtClean="0">
                <a:hlinkClick r:id="rId2"/>
              </a:rPr>
              <a:t>R4-1707639</a:t>
            </a:r>
            <a:r>
              <a:rPr lang="en-GB" altLang="zh-CN" sz="1600" b="1" dirty="0" smtClean="0"/>
              <a:t>,BS transients, </a:t>
            </a:r>
            <a:r>
              <a:rPr lang="en-GB" altLang="zh-CN" sz="1600" b="1" dirty="0" err="1" smtClean="0"/>
              <a:t>Ericssson</a:t>
            </a:r>
            <a:endParaRPr lang="en-GB" altLang="zh-CN" sz="1600" b="1" dirty="0" smtClean="0"/>
          </a:p>
          <a:p>
            <a:pPr marL="720090"/>
            <a:r>
              <a:rPr lang="en-GB" altLang="zh-CN" sz="1600" b="1" u="heavy" dirty="0" smtClean="0">
                <a:hlinkClick r:id="rId3"/>
              </a:rPr>
              <a:t>R4-1707968</a:t>
            </a:r>
            <a:r>
              <a:rPr lang="en-GB" altLang="zh-CN" sz="1600" b="1" dirty="0" smtClean="0"/>
              <a:t>,Discussion on TDD ON/OFF requirement for NR BS,ZTE</a:t>
            </a:r>
          </a:p>
          <a:p>
            <a:pPr marL="720090"/>
            <a:r>
              <a:rPr lang="en-GB" altLang="zh-CN" sz="1600" b="1" u="heavy" dirty="0" smtClean="0">
                <a:hlinkClick r:id="rId4"/>
              </a:rPr>
              <a:t>R4-1707991</a:t>
            </a:r>
            <a:r>
              <a:rPr lang="en-GB" altLang="zh-CN" sz="1600" b="1" dirty="0" smtClean="0"/>
              <a:t>	Further consideration on BS transmitter transient period for </a:t>
            </a:r>
            <a:r>
              <a:rPr lang="en-GB" altLang="zh-CN" sz="1600" b="1" dirty="0" err="1" smtClean="0"/>
              <a:t>NR,Huawei</a:t>
            </a:r>
            <a:endParaRPr lang="en-GB" altLang="zh-CN" sz="1600" b="1" dirty="0" smtClean="0"/>
          </a:p>
          <a:p>
            <a:pPr marL="720090"/>
            <a:r>
              <a:rPr lang="en-GB" altLang="zh-CN" sz="1600" b="1" u="heavy" dirty="0" smtClean="0">
                <a:hlinkClick r:id="rId5"/>
              </a:rPr>
              <a:t>R4-1708311</a:t>
            </a:r>
            <a:r>
              <a:rPr lang="en-GB" altLang="zh-CN" sz="1600" b="1" dirty="0" smtClean="0"/>
              <a:t>	Switching time transient output power profile for TDD NR BS, NEC EUROPE LTD</a:t>
            </a:r>
            <a:endParaRPr lang="en-US" altLang="en-GB" sz="1600" b="1" dirty="0" smtClean="0">
              <a:hlinkClick r:id="rId6"/>
            </a:endParaRPr>
          </a:p>
          <a:p>
            <a:pPr marL="720090"/>
            <a:endParaRPr lang="en-US" altLang="en-GB" sz="1600" b="1" u="heavy" dirty="0" smtClean="0">
              <a:hlinkClick r:id="rId6"/>
            </a:endParaRPr>
          </a:p>
          <a:p>
            <a:pPr lvl="1">
              <a:buNone/>
            </a:pPr>
            <a:endParaRPr lang="en-GB" dirty="0"/>
          </a:p>
          <a:p>
            <a:pPr lvl="1"/>
            <a:endParaRPr lang="en-GB" dirty="0"/>
          </a:p>
          <a:p>
            <a:endParaRPr 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600" b="1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71600"/>
            <a:ext cx="10515600" cy="4805363"/>
          </a:xfrm>
        </p:spPr>
        <p:txBody>
          <a:bodyPr>
            <a:normAutofit/>
          </a:bodyPr>
          <a:lstStyle/>
          <a:p>
            <a:pPr marL="0" indent="0">
              <a:buFont typeface="Wingdings" panose="05000000000000000000" pitchFamily="2" charset="2"/>
              <a:buNone/>
            </a:pPr>
            <a:endParaRPr lang="en-US" altLang="ja-JP" sz="1600" dirty="0" smtClean="0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buNone/>
            </a:pPr>
            <a:r>
              <a:rPr lang="en-US" altLang="zh-CN" sz="1600" dirty="0" smtClean="0"/>
              <a:t>BS transient period for OFF to ON and ON to OFF for NR should be specified in below table. 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altLang="en-GB" dirty="0"/>
          </a:p>
        </p:txBody>
      </p:sp>
      <p:graphicFrame>
        <p:nvGraphicFramePr>
          <p:cNvPr id="6" name="表格 5"/>
          <p:cNvGraphicFramePr>
            <a:graphicFrameLocks noGrp="1"/>
          </p:cNvGraphicFramePr>
          <p:nvPr/>
        </p:nvGraphicFramePr>
        <p:xfrm>
          <a:off x="1041400" y="2142066"/>
          <a:ext cx="8471090" cy="1656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35545"/>
                <a:gridCol w="4235545"/>
              </a:tblGrid>
              <a:tr h="915033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BS  transient</a:t>
                      </a:r>
                      <a:r>
                        <a:rPr lang="en-US" altLang="zh-CN" baseline="0" dirty="0" smtClean="0"/>
                        <a:t> period 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Transient</a:t>
                      </a:r>
                      <a:r>
                        <a:rPr lang="en-US" altLang="zh-CN" baseline="0" dirty="0" smtClean="0"/>
                        <a:t> period length [us] for above 24GHz [ZTE,NEC,CATT]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OFF to</a:t>
                      </a:r>
                      <a:r>
                        <a:rPr lang="en-US" altLang="zh-CN" baseline="0" dirty="0" smtClean="0"/>
                        <a:t> ON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ON to OFF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1486</TotalTime>
  <Words>99</Words>
  <Application>Microsoft Office PowerPoint</Application>
  <PresentationFormat>自定义</PresentationFormat>
  <Paragraphs>23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transient period for mmWave NR BS</vt:lpstr>
      <vt:lpstr>                         Background</vt:lpstr>
      <vt:lpstr>Way forward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Da, Ren (Nokia - US)</dc:creator>
  <cp:lastModifiedBy>fisher0515</cp:lastModifiedBy>
  <cp:revision>117</cp:revision>
  <dcterms:created xsi:type="dcterms:W3CDTF">2016-11-16T01:29:00Z</dcterms:created>
  <dcterms:modified xsi:type="dcterms:W3CDTF">2017-08-24T12:53:56Z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1495067643</vt:lpwstr>
  </property>
  <property fmtid="{D5CDD505-2E9C-101B-9397-08002B2CF9AE}" pid="7" name="KSOProductBuildVer">
    <vt:lpwstr>2052-10.8.0.5918</vt:lpwstr>
  </property>
</Properties>
</file>