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8" autoAdjust="0"/>
    <p:restoredTop sz="94660"/>
  </p:normalViewPr>
  <p:slideViewPr>
    <p:cSldViewPr snapToGrid="0">
      <p:cViewPr varScale="1">
        <p:scale>
          <a:sx n="69" d="100"/>
          <a:sy n="69" d="100"/>
        </p:scale>
        <p:origin x="1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235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95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564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026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570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548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19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250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38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822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148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E34D3-546A-4C74-A2D7-C8859E7F132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181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</a:t>
            </a:r>
            <a:r>
              <a:rPr lang="en-US" dirty="0" err="1"/>
              <a:t>FeMTC</a:t>
            </a:r>
            <a:r>
              <a:rPr lang="en-US" dirty="0"/>
              <a:t> UE demodulation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 dirty="0"/>
              <a:t>Ericsson</a:t>
            </a:r>
            <a:endParaRPr lang="en-US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#83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Hangzhou, 15 - 19, May, 2017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R4-1706212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087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for PDSCH demodulation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Cat-M2 CE Mode A</a:t>
            </a:r>
          </a:p>
          <a:p>
            <a:pPr lvl="1"/>
            <a:r>
              <a:rPr lang="en-US" dirty="0"/>
              <a:t>Companies are encouraged to provide the ideal simulation results for alignment with repetition = 8 in RAN4#84. </a:t>
            </a:r>
          </a:p>
          <a:p>
            <a:r>
              <a:rPr lang="en-US" dirty="0"/>
              <a:t>Cat-M2 CE Mode B</a:t>
            </a:r>
          </a:p>
          <a:p>
            <a:pPr lvl="1"/>
            <a:r>
              <a:rPr lang="en-US" dirty="0"/>
              <a:t>Companies are encouraged to propose the repetition number for PDSCH demodulation requirements considering the target </a:t>
            </a:r>
            <a:r>
              <a:rPr lang="en-US"/>
              <a:t>SNR and MPDCCH </a:t>
            </a:r>
            <a:r>
              <a:rPr lang="en-US" dirty="0"/>
              <a:t>decoding success rate </a:t>
            </a:r>
            <a:r>
              <a:rPr lang="en-US"/>
              <a:t>in RAN4#84</a:t>
            </a:r>
            <a:endParaRPr lang="en-US" dirty="0"/>
          </a:p>
          <a:p>
            <a:pPr lvl="2"/>
            <a:r>
              <a:rPr lang="en-US" dirty="0"/>
              <a:t>Option 1: 64</a:t>
            </a:r>
          </a:p>
          <a:p>
            <a:pPr lvl="2"/>
            <a:r>
              <a:rPr lang="en-US" dirty="0"/>
              <a:t>Option 2: 32</a:t>
            </a:r>
          </a:p>
          <a:p>
            <a:pPr lvl="2"/>
            <a:r>
              <a:rPr lang="en-US" dirty="0"/>
              <a:t>Other options is not precluded.</a:t>
            </a:r>
          </a:p>
          <a:p>
            <a:r>
              <a:rPr lang="en-US" dirty="0"/>
              <a:t>Simulation assumption: </a:t>
            </a:r>
            <a:r>
              <a:rPr lang="fr-FR" dirty="0"/>
              <a:t>R4-1704179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12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97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Batang</vt:lpstr>
      <vt:lpstr>Arial</vt:lpstr>
      <vt:lpstr>Calibri</vt:lpstr>
      <vt:lpstr>Calibri Light</vt:lpstr>
      <vt:lpstr>Times New Roman</vt:lpstr>
      <vt:lpstr>Office Theme</vt:lpstr>
      <vt:lpstr>Way forward on FeMTC UE demodulation requirements</vt:lpstr>
      <vt:lpstr>Way forward for PDSCH demodulation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eMTC/FeMTC demodulation requirements</dc:title>
  <dc:creator>Kazuyoshi Uesaka</dc:creator>
  <cp:lastModifiedBy>Kazuyoshi Uesaka</cp:lastModifiedBy>
  <cp:revision>49</cp:revision>
  <dcterms:created xsi:type="dcterms:W3CDTF">2017-05-16T23:23:15Z</dcterms:created>
  <dcterms:modified xsi:type="dcterms:W3CDTF">2017-05-18T12:29:03Z</dcterms:modified>
</cp:coreProperties>
</file>