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4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/>
              <a:t>WF on </a:t>
            </a:r>
            <a:r>
              <a:rPr lang="en-US" altLang="ja-JP" b="1" dirty="0" smtClean="0"/>
              <a:t>treatment of conducted and OTA requirements for NR below 6GHz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R4-1704370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en-US" altLang="ja-JP" b="1" dirty="0" smtClean="0"/>
              <a:t>82</a:t>
            </a:r>
          </a:p>
          <a:p>
            <a:r>
              <a:rPr lang="en-US" altLang="ja-JP" b="1" dirty="0"/>
              <a:t>Spokane, US, 3rd – 7th April, </a:t>
            </a:r>
            <a:r>
              <a:rPr lang="en-US" altLang="ja-JP" b="1" dirty="0" smtClean="0"/>
              <a:t>2017</a:t>
            </a:r>
            <a:endParaRPr lang="en-US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GB" altLang="ja-JP" b="1" dirty="0" smtClean="0"/>
              <a:t>10.4.3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0200" y="1700808"/>
            <a:ext cx="8764288" cy="4896544"/>
          </a:xfrm>
        </p:spPr>
        <p:txBody>
          <a:bodyPr>
            <a:normAutofit fontScale="85000" lnSpcReduction="10000"/>
          </a:bodyPr>
          <a:lstStyle/>
          <a:p>
            <a:pPr>
              <a:buFont typeface="Courier New"/>
              <a:buChar char="o"/>
            </a:pPr>
            <a:r>
              <a:rPr lang="en-US" altLang="ja-JP" dirty="0"/>
              <a:t>For below </a:t>
            </a:r>
            <a:r>
              <a:rPr lang="en-US" altLang="ja-JP" dirty="0" smtClean="0"/>
              <a:t>6GHz</a:t>
            </a:r>
          </a:p>
          <a:p>
            <a:pPr lvl="1">
              <a:buFont typeface="Courier New"/>
              <a:buChar char="o"/>
            </a:pPr>
            <a:r>
              <a:rPr lang="en-US" altLang="ja-JP" dirty="0" smtClean="0"/>
              <a:t>For </a:t>
            </a:r>
            <a:r>
              <a:rPr lang="en-US" altLang="ja-JP" dirty="0"/>
              <a:t>requirements which OTA ones are already agreed in </a:t>
            </a:r>
            <a:r>
              <a:rPr lang="en-US" altLang="ja-JP" dirty="0" err="1"/>
              <a:t>eAAS</a:t>
            </a:r>
            <a:r>
              <a:rPr lang="en-US" altLang="ja-JP" dirty="0"/>
              <a:t>,</a:t>
            </a:r>
          </a:p>
          <a:p>
            <a:pPr lvl="2">
              <a:buFont typeface="Arial"/>
              <a:buChar char="•"/>
            </a:pPr>
            <a:r>
              <a:rPr lang="en-US" altLang="ja-JP" dirty="0"/>
              <a:t>RAN4 develops both conducted and OTA NR requirements in parallel</a:t>
            </a:r>
            <a:r>
              <a:rPr lang="en-US" altLang="ja-JP" dirty="0" smtClean="0"/>
              <a:t>.</a:t>
            </a:r>
          </a:p>
          <a:p>
            <a:pPr lvl="2">
              <a:buFont typeface="Arial"/>
              <a:buChar char="•"/>
            </a:pPr>
            <a:r>
              <a:rPr lang="en-US" altLang="ja-JP" dirty="0" smtClean="0"/>
              <a:t>Hence, </a:t>
            </a:r>
            <a:r>
              <a:rPr lang="en-US" altLang="ja-JP" dirty="0"/>
              <a:t>RAN4 can start spec drafting for </a:t>
            </a:r>
            <a:r>
              <a:rPr lang="en-US" altLang="ja-JP" dirty="0" smtClean="0"/>
              <a:t>conducted </a:t>
            </a:r>
            <a:r>
              <a:rPr lang="en-US" altLang="ja-JP" dirty="0"/>
              <a:t>NR requirement by referring existing non-AAS spec</a:t>
            </a:r>
            <a:r>
              <a:rPr lang="en-US" altLang="ja-JP" dirty="0" smtClean="0"/>
              <a:t>.</a:t>
            </a:r>
          </a:p>
          <a:p>
            <a:pPr lvl="2">
              <a:buFont typeface="Arial"/>
              <a:buChar char="•"/>
            </a:pPr>
            <a:r>
              <a:rPr lang="en-US" altLang="ja-JP" dirty="0" smtClean="0"/>
              <a:t>RAN4 can start spec drafting for OTA NR requirement either based on </a:t>
            </a:r>
            <a:r>
              <a:rPr lang="en-US" altLang="ja-JP" dirty="0" err="1" smtClean="0"/>
              <a:t>eAAS</a:t>
            </a:r>
            <a:r>
              <a:rPr lang="en-US" altLang="ja-JP" dirty="0" smtClean="0"/>
              <a:t> spec or in parallel with </a:t>
            </a:r>
            <a:r>
              <a:rPr lang="en-US" altLang="ja-JP" dirty="0" err="1" smtClean="0"/>
              <a:t>eAAS</a:t>
            </a:r>
            <a:r>
              <a:rPr lang="en-US" altLang="ja-JP" dirty="0" smtClean="0"/>
              <a:t>  spec drafting.</a:t>
            </a:r>
            <a:endParaRPr lang="en-US" altLang="ja-JP" dirty="0"/>
          </a:p>
          <a:p>
            <a:pPr lvl="2">
              <a:buFont typeface="Arial"/>
              <a:buChar char="•"/>
            </a:pPr>
            <a:r>
              <a:rPr lang="en-US" altLang="ja-JP" dirty="0"/>
              <a:t>Required value should be derived based on the conducted requirement for developing OTA requirement.</a:t>
            </a:r>
          </a:p>
          <a:p>
            <a:pPr lvl="1">
              <a:buFont typeface="Courier New"/>
              <a:buChar char="o"/>
            </a:pPr>
            <a:r>
              <a:rPr lang="en-US" altLang="ja-JP" dirty="0"/>
              <a:t>For requirements which OTA ones are not agreed yet in </a:t>
            </a:r>
            <a:r>
              <a:rPr lang="en-US" altLang="ja-JP" dirty="0" err="1"/>
              <a:t>eAAS</a:t>
            </a:r>
            <a:r>
              <a:rPr lang="en-US" altLang="ja-JP" dirty="0"/>
              <a:t>,</a:t>
            </a:r>
          </a:p>
          <a:p>
            <a:pPr lvl="2">
              <a:buFont typeface="Arial"/>
              <a:buChar char="•"/>
            </a:pPr>
            <a:r>
              <a:rPr lang="en-US" altLang="ja-JP" dirty="0"/>
              <a:t>RAN4 develops conducted requirements first. Namely, no need to wait </a:t>
            </a:r>
            <a:r>
              <a:rPr lang="en-US" altLang="ja-JP" dirty="0" err="1"/>
              <a:t>eAAS</a:t>
            </a:r>
            <a:r>
              <a:rPr lang="en-US" altLang="ja-JP" dirty="0"/>
              <a:t> outcome for starting development conducted requirement. In the meantime, </a:t>
            </a:r>
            <a:r>
              <a:rPr lang="en-US" altLang="ja-JP" dirty="0" err="1"/>
              <a:t>eAAS</a:t>
            </a:r>
            <a:r>
              <a:rPr lang="en-US" altLang="ja-JP" dirty="0"/>
              <a:t> should strive to agree an OTA requirement as soon as possible and in line with NR timescales</a:t>
            </a:r>
          </a:p>
          <a:p>
            <a:endParaRPr lang="en-GB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sv-SE" altLang="ja-JP" sz="1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[</a:t>
            </a:r>
            <a:r>
              <a:rPr kumimoji="1" lang="sv-SE" altLang="ja-JP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sv-SE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Microsoft Office PowerPoint</Application>
  <PresentationFormat>画面に合わせる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treatment of conducted and OTA requirements for NR below 6GHz</vt:lpstr>
      <vt:lpstr>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treatment of conducted and OTA requirements for NR below 6GHz</dc:title>
  <dc:creator>5852648</dc:creator>
  <cp:lastModifiedBy>DCM(SO)</cp:lastModifiedBy>
  <cp:revision>2</cp:revision>
  <dcterms:modified xsi:type="dcterms:W3CDTF">2017-04-07T17:05:02Z</dcterms:modified>
</cp:coreProperties>
</file>