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9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D035625-8F49-404A-99A0-07D1453A8C7D}" type="datetimeFigureOut">
              <a:rPr lang="en-US" smtClean="0"/>
              <a:pPr/>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1524356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035625-8F49-404A-99A0-07D1453A8C7D}" type="datetimeFigureOut">
              <a:rPr lang="en-US" smtClean="0"/>
              <a:pPr/>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1589333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035625-8F49-404A-99A0-07D1453A8C7D}" type="datetimeFigureOut">
              <a:rPr lang="en-US" smtClean="0"/>
              <a:pPr/>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162782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035625-8F49-404A-99A0-07D1453A8C7D}" type="datetimeFigureOut">
              <a:rPr lang="en-US" smtClean="0"/>
              <a:pPr/>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2738602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035625-8F49-404A-99A0-07D1453A8C7D}" type="datetimeFigureOut">
              <a:rPr lang="en-US" smtClean="0"/>
              <a:pPr/>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1953796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D035625-8F49-404A-99A0-07D1453A8C7D}" type="datetimeFigureOut">
              <a:rPr lang="en-US" smtClean="0"/>
              <a:pPr/>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4238311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D035625-8F49-404A-99A0-07D1453A8C7D}" type="datetimeFigureOut">
              <a:rPr lang="en-US" smtClean="0"/>
              <a:pPr/>
              <a:t>4/7/2017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863895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D035625-8F49-404A-99A0-07D1453A8C7D}" type="datetimeFigureOut">
              <a:rPr lang="en-US" smtClean="0"/>
              <a:pPr/>
              <a:t>4/7/2017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126140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035625-8F49-404A-99A0-07D1453A8C7D}" type="datetimeFigureOut">
              <a:rPr lang="en-US" smtClean="0"/>
              <a:pPr/>
              <a:t>4/7/2017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413606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035625-8F49-404A-99A0-07D1453A8C7D}" type="datetimeFigureOut">
              <a:rPr lang="en-US" smtClean="0"/>
              <a:pPr/>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2488127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D035625-8F49-404A-99A0-07D1453A8C7D}" type="datetimeFigureOut">
              <a:rPr lang="en-US" smtClean="0"/>
              <a:pPr/>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22A7B1-9498-4765-A6FF-1F72B7C58648}" type="slidenum">
              <a:rPr lang="en-US" smtClean="0"/>
              <a:pPr/>
              <a:t>‹#›</a:t>
            </a:fld>
            <a:endParaRPr lang="en-US"/>
          </a:p>
        </p:txBody>
      </p:sp>
    </p:spTree>
    <p:extLst>
      <p:ext uri="{BB962C8B-B14F-4D97-AF65-F5344CB8AC3E}">
        <p14:creationId xmlns:p14="http://schemas.microsoft.com/office/powerpoint/2010/main" val="1421768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35625-8F49-404A-99A0-07D1453A8C7D}" type="datetimeFigureOut">
              <a:rPr lang="en-US" smtClean="0"/>
              <a:pPr/>
              <a:t>4/7/2017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22A7B1-9498-4765-A6FF-1F72B7C58648}" type="slidenum">
              <a:rPr lang="en-US" smtClean="0"/>
              <a:pPr/>
              <a:t>‹#›</a:t>
            </a:fld>
            <a:endParaRPr lang="en-US"/>
          </a:p>
        </p:txBody>
      </p:sp>
    </p:spTree>
    <p:extLst>
      <p:ext uri="{BB962C8B-B14F-4D97-AF65-F5344CB8AC3E}">
        <p14:creationId xmlns:p14="http://schemas.microsoft.com/office/powerpoint/2010/main" val="41154779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for uplink in band blocking for the BS</a:t>
            </a:r>
          </a:p>
        </p:txBody>
      </p:sp>
      <p:sp>
        <p:nvSpPr>
          <p:cNvPr id="3" name="Subtitle 2"/>
          <p:cNvSpPr>
            <a:spLocks noGrp="1"/>
          </p:cNvSpPr>
          <p:nvPr>
            <p:ph type="subTitle" idx="1"/>
          </p:nvPr>
        </p:nvSpPr>
        <p:spPr/>
        <p:txBody>
          <a:bodyPr/>
          <a:lstStyle/>
          <a:p>
            <a:r>
              <a:rPr lang="en-US" dirty="0"/>
              <a:t>R4-1704358</a:t>
            </a:r>
          </a:p>
          <a:p>
            <a:r>
              <a:rPr lang="en-US" dirty="0"/>
              <a:t>Ericsson</a:t>
            </a:r>
          </a:p>
        </p:txBody>
      </p:sp>
    </p:spTree>
    <p:extLst>
      <p:ext uri="{BB962C8B-B14F-4D97-AF65-F5344CB8AC3E}">
        <p14:creationId xmlns:p14="http://schemas.microsoft.com/office/powerpoint/2010/main" val="4226975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WF for uplink in band blocking for the BS</a:t>
            </a:r>
          </a:p>
        </p:txBody>
      </p:sp>
      <p:sp>
        <p:nvSpPr>
          <p:cNvPr id="3" name="Content Placeholder 2"/>
          <p:cNvSpPr>
            <a:spLocks noGrp="1"/>
          </p:cNvSpPr>
          <p:nvPr>
            <p:ph idx="1"/>
          </p:nvPr>
        </p:nvSpPr>
        <p:spPr/>
        <p:txBody>
          <a:bodyPr>
            <a:normAutofit/>
          </a:bodyPr>
          <a:lstStyle/>
          <a:p>
            <a:r>
              <a:rPr lang="en-US" dirty="0"/>
              <a:t>Two possibilities for the blocking probability have been considered:</a:t>
            </a:r>
          </a:p>
          <a:p>
            <a:pPr lvl="1"/>
            <a:r>
              <a:rPr lang="en-US" dirty="0"/>
              <a:t>99.99%, corresponding to 0.01% loss of TTIs due to blocking</a:t>
            </a:r>
          </a:p>
          <a:p>
            <a:pPr lvl="1"/>
            <a:r>
              <a:rPr lang="en-US" dirty="0"/>
              <a:t>99%, corresponding to 1% loss of TTIs due to blocking</a:t>
            </a:r>
          </a:p>
          <a:p>
            <a:r>
              <a:rPr lang="en-US" dirty="0"/>
              <a:t>Justification why the probability and associated TTI loss selected is appropriate should be agreed, so that a consensus on whether to use 99% or 99.99% can be achieved.</a:t>
            </a:r>
          </a:p>
          <a:p>
            <a:pPr marL="0" indent="0">
              <a:buNone/>
            </a:pPr>
            <a:endParaRPr lang="en-US" dirty="0"/>
          </a:p>
          <a:p>
            <a:r>
              <a:rPr lang="en-US" dirty="0"/>
              <a:t>To make a final decision on blocking, the OTA blocking level, desensitization and absolute OTA reference sensitivity will all need to be considered.</a:t>
            </a:r>
          </a:p>
        </p:txBody>
      </p:sp>
    </p:spTree>
    <p:extLst>
      <p:ext uri="{BB962C8B-B14F-4D97-AF65-F5344CB8AC3E}">
        <p14:creationId xmlns:p14="http://schemas.microsoft.com/office/powerpoint/2010/main" val="82623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WF for uplink in band blocking for the BS</a:t>
            </a:r>
          </a:p>
        </p:txBody>
      </p:sp>
      <p:sp>
        <p:nvSpPr>
          <p:cNvPr id="3" name="Content Placeholder 2"/>
          <p:cNvSpPr>
            <a:spLocks noGrp="1"/>
          </p:cNvSpPr>
          <p:nvPr>
            <p:ph idx="1"/>
          </p:nvPr>
        </p:nvSpPr>
        <p:spPr/>
        <p:txBody>
          <a:bodyPr/>
          <a:lstStyle/>
          <a:p>
            <a:r>
              <a:rPr lang="en-US" dirty="0"/>
              <a:t>For setting an OTA blocking requirement, methods to derive an OTA level need to be considered further, e.g. considering omnidirectional pattern, omnidirectional pattern based on the highest power UE as discussed in this meeting or other proposals.</a:t>
            </a:r>
          </a:p>
          <a:p>
            <a:r>
              <a:rPr lang="en-US" dirty="0"/>
              <a:t>The OTA blocking requirement should be checked that it is not over/under dimensioned for different deployment scenarios or BS architectures.</a:t>
            </a:r>
          </a:p>
        </p:txBody>
      </p:sp>
    </p:spTree>
    <p:extLst>
      <p:ext uri="{BB962C8B-B14F-4D97-AF65-F5344CB8AC3E}">
        <p14:creationId xmlns:p14="http://schemas.microsoft.com/office/powerpoint/2010/main" val="1223966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184</Words>
  <Application>Microsoft Office PowerPoint</Application>
  <PresentationFormat>Widescreen</PresentationFormat>
  <Paragraphs>13</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for uplink in band blocking for the BS</vt:lpstr>
      <vt:lpstr>WF for uplink in band blocking for the BS</vt:lpstr>
      <vt:lpstr>WF for uplink in band blocking for the BS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uplink blocking for the BS</dc:title>
  <dc:creator>Thomas Chapman</dc:creator>
  <cp:lastModifiedBy>Thomas Chapman</cp:lastModifiedBy>
  <cp:revision>12</cp:revision>
  <dcterms:created xsi:type="dcterms:W3CDTF">2017-04-06T15:55:27Z</dcterms:created>
  <dcterms:modified xsi:type="dcterms:W3CDTF">2017-04-07T16:37:00Z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1491518189</vt:lpwstr>
  </property>
</Properties>
</file>