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 varScale="1">
        <p:scale>
          <a:sx n="72" d="100"/>
          <a:sy n="72" d="100"/>
        </p:scale>
        <p:origin x="66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t>4/7/2017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95637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t>4/7/2017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13211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t>4/7/2017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0255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t>4/7/2017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87243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t>4/7/2017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20357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t>4/7/2017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62852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t>4/7/2017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98218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t>4/7/2017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39302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t>4/7/2017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51522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t>4/7/2017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65545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t>4/7/2017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29769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354DF9-FBB4-4DB4-975A-B9D0E1F7617A}" type="datetimeFigureOut">
              <a:rPr lang="en-US" smtClean="0"/>
              <a:t>4/7/2017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91FE18-20E5-41E8-BBEA-5CFE005EBA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72431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2030819"/>
            <a:ext cx="9144000" cy="1479144"/>
          </a:xfrm>
        </p:spPr>
        <p:txBody>
          <a:bodyPr>
            <a:normAutofit fontScale="90000"/>
          </a:bodyPr>
          <a:lstStyle/>
          <a:p>
            <a:r>
              <a:rPr lang="en-GB" dirty="0"/>
              <a:t>WF on </a:t>
            </a:r>
            <a:r>
              <a:rPr lang="en-GB" dirty="0" err="1"/>
              <a:t>mmWave</a:t>
            </a:r>
            <a:r>
              <a:rPr lang="en-GB" dirty="0"/>
              <a:t> NR BS RF receiver dynamic range requirements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086984"/>
            <a:ext cx="9144000" cy="1655762"/>
          </a:xfrm>
        </p:spPr>
        <p:txBody>
          <a:bodyPr/>
          <a:lstStyle/>
          <a:p>
            <a:r>
              <a:rPr lang="en-GB" dirty="0"/>
              <a:t>Nokia, Alcatel-Lucent Shanghai Bell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198474" y="128166"/>
            <a:ext cx="6096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sv-SE" b="1" dirty="0">
                <a:cs typeface="Arial" panose="020B0604020202020204" pitchFamily="34" charset="0"/>
              </a:rPr>
              <a:t>3GPP TSG-RAN WG4 Meeting #82bis                                                    Spokane, Washington, USA, 3 - 7 April, 2017</a:t>
            </a:r>
          </a:p>
          <a:p>
            <a:pPr>
              <a:spcBef>
                <a:spcPct val="0"/>
              </a:spcBef>
            </a:pPr>
            <a:r>
              <a:rPr lang="en-US" b="1" dirty="0"/>
              <a:t>Agenda Item:	5.5.2</a:t>
            </a:r>
          </a:p>
          <a:p>
            <a:pPr>
              <a:spcBef>
                <a:spcPct val="0"/>
              </a:spcBef>
            </a:pPr>
            <a:endParaRPr lang="en-US" altLang="sv-SE" b="1" dirty="0">
              <a:cs typeface="Arial" panose="020B0604020202020204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0230686" y="256585"/>
            <a:ext cx="13211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sv-SE" b="1" dirty="0">
                <a:cs typeface="Arial" panose="020B0604020202020204" pitchFamily="34" charset="0"/>
              </a:rPr>
              <a:t>R4-1704357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2682485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371600"/>
            <a:ext cx="10515600" cy="4805363"/>
          </a:xfrm>
        </p:spPr>
        <p:txBody>
          <a:bodyPr>
            <a:normAutofit fontScale="92500" lnSpcReduction="20000"/>
          </a:bodyPr>
          <a:lstStyle/>
          <a:p>
            <a:r>
              <a:rPr lang="en-GB" dirty="0"/>
              <a:t>Contributions on receiver dynamic range of </a:t>
            </a:r>
            <a:r>
              <a:rPr lang="en-GB" dirty="0" err="1"/>
              <a:t>mmWave</a:t>
            </a:r>
            <a:r>
              <a:rPr lang="en-GB" dirty="0"/>
              <a:t> NR BS have been discussed in RAN4#bis:</a:t>
            </a:r>
          </a:p>
          <a:p>
            <a:pPr lvl="1"/>
            <a:r>
              <a:rPr lang="en-GB" dirty="0"/>
              <a:t>Simulation results show that noise rise from own system intercell interference is much lower than that of E-UTRA.</a:t>
            </a:r>
          </a:p>
          <a:p>
            <a:r>
              <a:rPr lang="en-GB" dirty="0"/>
              <a:t>References:</a:t>
            </a:r>
          </a:p>
          <a:p>
            <a:pPr lvl="1"/>
            <a:r>
              <a:rPr lang="en-GB" dirty="0"/>
              <a:t>[1]	R4-1703040	Discussion on BS dynamic range noise rise	CATT</a:t>
            </a:r>
          </a:p>
          <a:p>
            <a:pPr lvl="1"/>
            <a:r>
              <a:rPr lang="en-GB" dirty="0"/>
              <a:t>[2]	R4-1703373	Discussion on receiver dynamic range of NR BS	ZTE Corporation</a:t>
            </a:r>
          </a:p>
          <a:p>
            <a:pPr lvl="1"/>
            <a:r>
              <a:rPr lang="en-GB" dirty="0"/>
              <a:t>[3]	R4-1703823	Proposal on </a:t>
            </a:r>
            <a:r>
              <a:rPr lang="en-GB" dirty="0" err="1"/>
              <a:t>mmWave</a:t>
            </a:r>
            <a:r>
              <a:rPr lang="en-GB" dirty="0"/>
              <a:t> NR BS Receiver Dynamic Range (urban macro scenario)	Nokia, Alcatel-Lucent Shanghai Bell</a:t>
            </a:r>
          </a:p>
          <a:p>
            <a:pPr lvl="1"/>
            <a:r>
              <a:rPr lang="en-GB" dirty="0"/>
              <a:t>[4]	R4-1703824	Proposal on </a:t>
            </a:r>
            <a:r>
              <a:rPr lang="en-GB" dirty="0" err="1"/>
              <a:t>mmWave</a:t>
            </a:r>
            <a:r>
              <a:rPr lang="en-GB" dirty="0"/>
              <a:t> NR BS Receiver Dynamic Range (indoor hotspot scenario)	Nokia, Alcatel-Lucent Shanghai Bell</a:t>
            </a:r>
          </a:p>
          <a:p>
            <a:pPr lvl="1"/>
            <a:r>
              <a:rPr lang="en-GB" dirty="0"/>
              <a:t>[5]	R4-1703825	Proposal on </a:t>
            </a:r>
            <a:r>
              <a:rPr lang="en-GB" dirty="0" err="1"/>
              <a:t>mmWave</a:t>
            </a:r>
            <a:r>
              <a:rPr lang="en-GB" dirty="0"/>
              <a:t> NR BS Receiver Dynamic Range (dense urban scenario)	Nokia, Alcatel-Lucent Shanghai Bell</a:t>
            </a:r>
          </a:p>
          <a:p>
            <a:pPr lvl="1"/>
            <a:r>
              <a:rPr lang="en-GB" dirty="0"/>
              <a:t>[6]	R4-1703849	Simulation results for noise floor rise on receiver dynamic range of NR BS receiver	Ericsson</a:t>
            </a:r>
          </a:p>
          <a:p>
            <a:pPr lvl="1"/>
            <a:endParaRPr lang="en-GB" dirty="0"/>
          </a:p>
          <a:p>
            <a:pPr lvl="1"/>
            <a:endParaRPr lang="en-GB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4040437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Way forward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371600"/>
            <a:ext cx="10515600" cy="4805363"/>
          </a:xfrm>
        </p:spPr>
        <p:txBody>
          <a:bodyPr>
            <a:normAutofit/>
          </a:bodyPr>
          <a:lstStyle/>
          <a:p>
            <a:r>
              <a:rPr lang="en-GB" dirty="0"/>
              <a:t>To further consider the following 2 options:</a:t>
            </a:r>
          </a:p>
          <a:p>
            <a:r>
              <a:rPr lang="en-GB" dirty="0"/>
              <a:t>1) Not to specify the </a:t>
            </a:r>
            <a:r>
              <a:rPr lang="en-GB" dirty="0" err="1"/>
              <a:t>mmWave</a:t>
            </a:r>
            <a:r>
              <a:rPr lang="en-GB" dirty="0"/>
              <a:t> NR BS RX dynamic range requirement in the RAN4 specifications.</a:t>
            </a:r>
          </a:p>
          <a:p>
            <a:r>
              <a:rPr lang="en-GB" dirty="0"/>
              <a:t>2) Specify the </a:t>
            </a:r>
            <a:r>
              <a:rPr lang="en-GB" dirty="0" err="1"/>
              <a:t>mmWave</a:t>
            </a:r>
            <a:r>
              <a:rPr lang="en-GB" dirty="0"/>
              <a:t> NR BS RX dynamic range requirement [5-15</a:t>
            </a:r>
            <a:r>
              <a:rPr lang="en-GB"/>
              <a:t>] dB over </a:t>
            </a:r>
            <a:r>
              <a:rPr lang="en-GB" dirty="0"/>
              <a:t>the BS noise floor.</a:t>
            </a:r>
          </a:p>
        </p:txBody>
      </p:sp>
    </p:spTree>
    <p:extLst>
      <p:ext uri="{BB962C8B-B14F-4D97-AF65-F5344CB8AC3E}">
        <p14:creationId xmlns:p14="http://schemas.microsoft.com/office/powerpoint/2010/main" val="132910397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497</TotalTime>
  <Words>126</Words>
  <Application>Microsoft Office PowerPoint</Application>
  <PresentationFormat>Widescreen</PresentationFormat>
  <Paragraphs>20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Calibri</vt:lpstr>
      <vt:lpstr>Calibri Light</vt:lpstr>
      <vt:lpstr>Office Theme</vt:lpstr>
      <vt:lpstr>WF on mmWave NR BS RF receiver dynamic range requirements</vt:lpstr>
      <vt:lpstr>Background</vt:lpstr>
      <vt:lpstr>Way forward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Da, Ren (Nokia - US)</dc:creator>
  <cp:lastModifiedBy>Ng, Man Hung (Nokia - GB)</cp:lastModifiedBy>
  <cp:revision>77</cp:revision>
  <dcterms:created xsi:type="dcterms:W3CDTF">2016-11-16T01:29:09Z</dcterms:created>
  <dcterms:modified xsi:type="dcterms:W3CDTF">2017-04-07T17:05:57Z</dcterms:modified>
</cp:coreProperties>
</file>