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6" r:id="rId7"/>
    <p:sldId id="277" r:id="rId8"/>
    <p:sldId id="275" r:id="rId9"/>
    <p:sldId id="273" r:id="rId10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WF on V2V </a:t>
            </a:r>
            <a:r>
              <a:rPr lang="en-US" altLang="zh-CN" sz="4000" b="1" smtClean="0"/>
              <a:t>demodulation tests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  <a:ea typeface="MS PGothic" pitchFamily="34" charset="-128"/>
              </a:rPr>
              <a:t>Huawei, HiSilicon, LGE,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  <a:ea typeface="MS PGothic" pitchFamily="34" charset="-128"/>
              </a:rPr>
              <a:t>CATT</a:t>
            </a:r>
            <a:endParaRPr lang="ja-JP" altLang="en-US" dirty="0" smtClean="0">
              <a:solidFill>
                <a:schemeClr val="bg1">
                  <a:lumMod val="50000"/>
                </a:schemeClr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#82</a:t>
            </a:r>
            <a:r>
              <a:rPr lang="en-US" altLang="zh-CN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bis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R4-1704235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Spokane, USA, 3 - 7 April, 2017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28592"/>
          </a:xfrm>
        </p:spPr>
        <p:txBody>
          <a:bodyPr/>
          <a:lstStyle/>
          <a:p>
            <a:pPr lvl="0"/>
            <a:r>
              <a:rPr lang="en-US" altLang="zh-CN" sz="2800" dirty="0" smtClean="0"/>
              <a:t>V2V performance part is extended for two meetings, next meeting is the last meeting</a:t>
            </a:r>
          </a:p>
          <a:p>
            <a:pPr lvl="0"/>
            <a:r>
              <a:rPr lang="en-US" altLang="zh-CN" sz="2800" dirty="0"/>
              <a:t>During RAN4 #82 meeting, following agreements were reached: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2400" dirty="0"/>
              <a:t>Single link performance</a:t>
            </a:r>
            <a:endParaRPr lang="en-US" altLang="zh-CN" sz="2400" strike="sngStrike" dirty="0"/>
          </a:p>
          <a:p>
            <a:pPr lvl="2"/>
            <a:r>
              <a:rPr kumimoji="0" lang="en-US" altLang="ko-KR" sz="2000" dirty="0">
                <a:ea typeface="맑은 고딕" panose="020B0503020000020004" pitchFamily="34" charset="-127"/>
              </a:rPr>
              <a:t>For PSSCH, define following test cases</a:t>
            </a:r>
          </a:p>
          <a:p>
            <a:pPr lvl="3"/>
            <a:r>
              <a:rPr kumimoji="0" lang="en-US" altLang="zh-CN" sz="1600" dirty="0">
                <a:ea typeface="宋体" panose="02010600030101010101" pitchFamily="2" charset="-122"/>
              </a:rPr>
              <a:t>EVA180, MCS13, 20MHz, retransmission: 0 time</a:t>
            </a:r>
            <a:endParaRPr kumimoji="0" lang="en-US" altLang="ko-KR" sz="1600" dirty="0">
              <a:ea typeface="맑은 고딕" panose="020B0503020000020004" pitchFamily="34" charset="-127"/>
            </a:endParaRPr>
          </a:p>
          <a:p>
            <a:pPr lvl="3"/>
            <a:r>
              <a:rPr kumimoji="0" lang="en-US" altLang="ko-KR" sz="1600" dirty="0">
                <a:ea typeface="맑은 고딕" panose="020B0503020000020004" pitchFamily="34" charset="-127"/>
              </a:rPr>
              <a:t>EVA2700, MCS4, 10MHz, </a:t>
            </a:r>
            <a:r>
              <a:rPr kumimoji="0" lang="en-US" altLang="zh-CN" sz="1600" dirty="0">
                <a:ea typeface="宋体" panose="02010600030101010101" pitchFamily="2" charset="-122"/>
              </a:rPr>
              <a:t>retransmission: 1 time</a:t>
            </a:r>
            <a:endParaRPr kumimoji="0" lang="en-US" altLang="ko-KR" sz="1600" dirty="0">
              <a:ea typeface="맑은 고딕" panose="020B0503020000020004" pitchFamily="34" charset="-127"/>
            </a:endParaRPr>
          </a:p>
          <a:p>
            <a:pPr lvl="2"/>
            <a:r>
              <a:rPr kumimoji="0" lang="en-US" altLang="ko-KR" sz="2000" dirty="0">
                <a:ea typeface="맑은 고딕" panose="020B0503020000020004" pitchFamily="34" charset="-127"/>
              </a:rPr>
              <a:t>For PSCCH, define following  test cases</a:t>
            </a:r>
          </a:p>
          <a:p>
            <a:pPr lvl="3"/>
            <a:r>
              <a:rPr kumimoji="0" lang="en-US" altLang="ko-KR" sz="1600" dirty="0">
                <a:ea typeface="맑은 고딕" panose="020B0503020000020004" pitchFamily="34" charset="-127"/>
              </a:rPr>
              <a:t>EVA1500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2400" dirty="0"/>
              <a:t>Multi-link performance</a:t>
            </a:r>
          </a:p>
          <a:p>
            <a:pPr lvl="1">
              <a:buNone/>
            </a:pPr>
            <a:r>
              <a:rPr kumimoji="0" lang="en-US" altLang="ko-KR" sz="2400" dirty="0">
                <a:ea typeface="맑은 고딕" panose="020B0503020000020004" pitchFamily="34" charset="-127"/>
              </a:rPr>
              <a:t>	  </a:t>
            </a:r>
            <a:r>
              <a:rPr kumimoji="0" lang="en-US" altLang="ko-KR" sz="2000" dirty="0">
                <a:ea typeface="맑은 고딕" panose="020B0503020000020004" pitchFamily="34" charset="-127"/>
              </a:rPr>
              <a:t>Introduce new power imbalance requirement</a:t>
            </a:r>
          </a:p>
          <a:p>
            <a:pPr lvl="0"/>
            <a:r>
              <a:rPr lang="en-US" altLang="zh-CN" sz="2800" dirty="0" smtClean="0"/>
              <a:t>Some open issues need to be discussed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metric</a:t>
            </a: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400600"/>
          </a:xfrm>
        </p:spPr>
        <p:txBody>
          <a:bodyPr/>
          <a:lstStyle/>
          <a:p>
            <a:pPr hangingPunct="1"/>
            <a:r>
              <a:rPr lang="en-GB" altLang="zh-CN" sz="2800" dirty="0" smtClean="0">
                <a:ea typeface="MS PGothic" pitchFamily="34" charset="-128"/>
              </a:rPr>
              <a:t>Test </a:t>
            </a:r>
            <a:r>
              <a:rPr lang="en-GB" altLang="zh-CN" sz="2800" dirty="0">
                <a:ea typeface="MS PGothic" pitchFamily="34" charset="-128"/>
              </a:rPr>
              <a:t>metric </a:t>
            </a:r>
            <a:r>
              <a:rPr lang="en-GB" altLang="zh-CN" sz="2800" dirty="0" smtClean="0">
                <a:ea typeface="MS PGothic" pitchFamily="34" charset="-128"/>
              </a:rPr>
              <a:t>for </a:t>
            </a:r>
            <a:r>
              <a:rPr lang="en-GB" altLang="zh-CN" sz="2800" dirty="0">
                <a:ea typeface="MS PGothic" pitchFamily="34" charset="-128"/>
              </a:rPr>
              <a:t>PSSCH</a:t>
            </a:r>
          </a:p>
          <a:p>
            <a:pPr lvl="1" hangingPunct="1"/>
            <a:r>
              <a:rPr lang="en-GB" altLang="zh-CN" sz="2400" dirty="0" smtClean="0">
                <a:ea typeface="MS PGothic" pitchFamily="34" charset="-128"/>
              </a:rPr>
              <a:t>Option </a:t>
            </a:r>
            <a:r>
              <a:rPr lang="en-GB" altLang="zh-CN" sz="2400" dirty="0">
                <a:ea typeface="MS PGothic" pitchFamily="34" charset="-128"/>
              </a:rPr>
              <a:t>1: 30% </a:t>
            </a:r>
            <a:r>
              <a:rPr lang="en-GB" altLang="zh-CN" sz="2400" dirty="0" smtClean="0">
                <a:ea typeface="MS PGothic" pitchFamily="34" charset="-128"/>
              </a:rPr>
              <a:t>BLER</a:t>
            </a:r>
            <a:endParaRPr lang="en-GB" altLang="zh-CN" sz="2400" dirty="0">
              <a:ea typeface="MS PGothic" pitchFamily="34" charset="-128"/>
            </a:endParaRPr>
          </a:p>
          <a:p>
            <a:pPr lvl="1" hangingPunct="1"/>
            <a:r>
              <a:rPr lang="en-GB" altLang="zh-CN" sz="2400" dirty="0" smtClean="0">
                <a:ea typeface="MS PGothic" pitchFamily="34" charset="-128"/>
              </a:rPr>
              <a:t>Option </a:t>
            </a:r>
            <a:r>
              <a:rPr lang="en-GB" altLang="zh-CN" sz="2400" dirty="0">
                <a:ea typeface="MS PGothic" pitchFamily="34" charset="-128"/>
              </a:rPr>
              <a:t>2: </a:t>
            </a:r>
            <a:r>
              <a:rPr lang="en-GB" altLang="zh-CN" sz="2400" dirty="0" smtClean="0">
                <a:ea typeface="MS PGothic" pitchFamily="34" charset="-128"/>
              </a:rPr>
              <a:t>10% BLER</a:t>
            </a:r>
            <a:endParaRPr lang="en-GB" altLang="zh-CN" sz="2400" dirty="0">
              <a:ea typeface="MS PGothic" pitchFamily="34" charset="-128"/>
            </a:endParaRPr>
          </a:p>
          <a:p>
            <a:pPr hangingPunct="1"/>
            <a:endParaRPr lang="en-GB" altLang="zh-CN" sz="2800" dirty="0" smtClean="0">
              <a:ea typeface="MS PGothic" pitchFamily="34" charset="-128"/>
            </a:endParaRPr>
          </a:p>
          <a:p>
            <a:pPr hangingPunct="1"/>
            <a:r>
              <a:rPr lang="en-GB" altLang="zh-CN" sz="2800" dirty="0">
                <a:ea typeface="MS PGothic" pitchFamily="34" charset="-128"/>
              </a:rPr>
              <a:t>Test metric </a:t>
            </a:r>
            <a:r>
              <a:rPr lang="en-GB" altLang="zh-CN" sz="2800" dirty="0" smtClean="0">
                <a:ea typeface="MS PGothic" pitchFamily="34" charset="-128"/>
              </a:rPr>
              <a:t>for PSCCH</a:t>
            </a:r>
            <a:endParaRPr lang="en-GB" altLang="zh-CN" sz="2800" dirty="0">
              <a:ea typeface="MS PGothic" pitchFamily="34" charset="-128"/>
            </a:endParaRPr>
          </a:p>
          <a:p>
            <a:pPr lvl="1" hangingPunct="1"/>
            <a:r>
              <a:rPr lang="en-GB" altLang="zh-CN" sz="2400" dirty="0" smtClean="0">
                <a:ea typeface="MS PGothic" pitchFamily="34" charset="-128"/>
              </a:rPr>
              <a:t>1</a:t>
            </a:r>
            <a:r>
              <a:rPr lang="en-GB" altLang="zh-CN" sz="2400" dirty="0">
                <a:ea typeface="MS PGothic" pitchFamily="34" charset="-128"/>
              </a:rPr>
              <a:t>% </a:t>
            </a:r>
            <a:r>
              <a:rPr lang="en-GB" altLang="zh-CN" sz="2400" dirty="0" smtClean="0">
                <a:ea typeface="MS PGothic" pitchFamily="34" charset="-128"/>
              </a:rPr>
              <a:t>BLER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lvl="1" hangingPunct="1">
              <a:buNone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setup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TX </a:t>
            </a:r>
            <a:r>
              <a:rPr lang="en-US" altLang="zh-CN" dirty="0"/>
              <a:t>signal time offset vs GNSS reference</a:t>
            </a:r>
          </a:p>
          <a:p>
            <a:pPr lvl="1"/>
            <a:r>
              <a:rPr lang="en-US" altLang="zh-CN" dirty="0" smtClean="0"/>
              <a:t>CP/2-12Ts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859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scenarios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Single-link PSSCH test scenarios</a:t>
            </a:r>
            <a:endParaRPr lang="en-US" altLang="zh-CN" dirty="0"/>
          </a:p>
          <a:p>
            <a:pPr lvl="1"/>
            <a:r>
              <a:rPr lang="en-US" altLang="zh-CN" dirty="0"/>
              <a:t>Consider small number of RB allocation for PSSCH</a:t>
            </a:r>
          </a:p>
          <a:p>
            <a:pPr lvl="2"/>
            <a:r>
              <a:rPr lang="en-US" altLang="zh-CN" dirty="0"/>
              <a:t>Adjacent allocation(PSCCH-PSSCH)</a:t>
            </a:r>
          </a:p>
          <a:p>
            <a:pPr lvl="3"/>
            <a:r>
              <a:rPr lang="en-US" altLang="zh-CN" dirty="0" smtClean="0"/>
              <a:t>Candidates for  requirements definition</a:t>
            </a:r>
          </a:p>
          <a:p>
            <a:pPr lvl="4"/>
            <a:r>
              <a:rPr lang="en-US" altLang="zh-CN" dirty="0" smtClean="0"/>
              <a:t>Option 1</a:t>
            </a:r>
            <a:r>
              <a:rPr lang="en-US" altLang="zh-CN" dirty="0"/>
              <a:t>: 10 </a:t>
            </a:r>
            <a:r>
              <a:rPr lang="en-US" altLang="zh-CN" dirty="0" smtClean="0"/>
              <a:t>PRB</a:t>
            </a:r>
          </a:p>
          <a:p>
            <a:pPr lvl="4"/>
            <a:r>
              <a:rPr lang="en-US" altLang="zh-CN" dirty="0" smtClean="0"/>
              <a:t>Option 2: 5 PRB</a:t>
            </a:r>
          </a:p>
          <a:p>
            <a:pPr lvl="3"/>
            <a:r>
              <a:rPr lang="en-US" altLang="zh-CN" dirty="0" smtClean="0"/>
              <a:t>For investigation purposes: 20  PRB</a:t>
            </a:r>
            <a:endParaRPr lang="en-US" altLang="zh-CN" dirty="0"/>
          </a:p>
          <a:p>
            <a:pPr lvl="1"/>
            <a:r>
              <a:rPr lang="en-US" altLang="zh-CN" dirty="0" smtClean="0"/>
              <a:t>8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PSSCH retransmission delay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8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scenarios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Multi-link fading test</a:t>
            </a:r>
          </a:p>
          <a:p>
            <a:pPr lvl="1"/>
            <a:r>
              <a:rPr lang="en-US" altLang="zh-CN" dirty="0" smtClean="0"/>
              <a:t>Do not define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GNSS assumption need to be specified according to RRM discussion</a:t>
            </a:r>
          </a:p>
        </p:txBody>
      </p:sp>
    </p:spTree>
    <p:extLst>
      <p:ext uri="{BB962C8B-B14F-4D97-AF65-F5344CB8AC3E}">
        <p14:creationId xmlns:p14="http://schemas.microsoft.com/office/powerpoint/2010/main" val="16757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scenarios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r>
              <a:rPr lang="en-US" altLang="zh-CN" dirty="0" smtClean="0"/>
              <a:t>Power imbalance test</a:t>
            </a:r>
          </a:p>
          <a:p>
            <a:pPr lvl="1"/>
            <a:r>
              <a:rPr lang="en-US" altLang="zh-CN" dirty="0" smtClean="0"/>
              <a:t>Use non-adjacent RB allocation for 2UEs</a:t>
            </a:r>
          </a:p>
          <a:p>
            <a:pPr lvl="1"/>
            <a:r>
              <a:rPr lang="en-US" altLang="zh-CN" dirty="0"/>
              <a:t>Use adjacent PSCCH/PSSCH for each UE</a:t>
            </a:r>
          </a:p>
          <a:p>
            <a:endParaRPr lang="en-US" altLang="zh-CN" dirty="0" smtClean="0"/>
          </a:p>
          <a:p>
            <a:pPr lvl="1"/>
            <a:r>
              <a:rPr lang="en-US" altLang="zh-CN" dirty="0" smtClean="0"/>
              <a:t>ICS value</a:t>
            </a:r>
          </a:p>
          <a:p>
            <a:pPr lvl="2"/>
            <a:r>
              <a:rPr lang="en-US" altLang="zh-CN" dirty="0" smtClean="0"/>
              <a:t>Option 1: 30 dB</a:t>
            </a:r>
          </a:p>
          <a:p>
            <a:pPr lvl="2"/>
            <a:r>
              <a:rPr lang="en-US" altLang="zh-CN" dirty="0" smtClean="0"/>
              <a:t>Option 2: 25 dB</a:t>
            </a:r>
          </a:p>
          <a:p>
            <a:pPr lvl="1"/>
            <a:r>
              <a:rPr lang="en-US" altLang="zh-CN" dirty="0" smtClean="0"/>
              <a:t>Make decision on ICS value in next meeting</a:t>
            </a:r>
          </a:p>
        </p:txBody>
      </p:sp>
    </p:spTree>
    <p:extLst>
      <p:ext uri="{BB962C8B-B14F-4D97-AF65-F5344CB8AC3E}">
        <p14:creationId xmlns:p14="http://schemas.microsoft.com/office/powerpoint/2010/main" val="129621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assumption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r>
              <a:rPr lang="en-US" altLang="zh-CN" dirty="0"/>
              <a:t>PSSCH frequency offset estimation</a:t>
            </a:r>
          </a:p>
          <a:p>
            <a:pPr lvl="1"/>
            <a:r>
              <a:rPr lang="en-US" altLang="zh-CN" dirty="0" smtClean="0"/>
              <a:t>PSSCH DMRS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Channel </a:t>
            </a:r>
            <a:r>
              <a:rPr lang="en-US" altLang="zh-CN" dirty="0"/>
              <a:t>estimation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linear interpolation </a:t>
            </a:r>
            <a:r>
              <a:rPr lang="en-US" altLang="zh-CN" dirty="0"/>
              <a:t>in time domain</a:t>
            </a:r>
          </a:p>
          <a:p>
            <a:pPr lvl="1"/>
            <a:r>
              <a:rPr lang="en-US" altLang="zh-CN" dirty="0" smtClean="0"/>
              <a:t>frequency domain MMSE equalization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2912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Specification </a:t>
            </a:r>
            <a:r>
              <a:rPr lang="en-US" altLang="zh-CN" dirty="0" smtClean="0"/>
              <a:t>structure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en-US" altLang="zh-CN" dirty="0" smtClean="0"/>
              <a:t>Specification </a:t>
            </a:r>
            <a:r>
              <a:rPr lang="en-US" altLang="zh-CN" dirty="0"/>
              <a:t>structure</a:t>
            </a:r>
          </a:p>
          <a:p>
            <a:pPr lvl="1"/>
            <a:r>
              <a:rPr lang="en-GB" altLang="zh-CN" dirty="0" smtClean="0"/>
              <a:t>14 Performance requirement (V2X sidelink communication)</a:t>
            </a:r>
          </a:p>
          <a:p>
            <a:pPr lvl="2"/>
            <a:r>
              <a:rPr lang="en-GB" altLang="zh-CN" dirty="0" smtClean="0"/>
              <a:t>14.1 </a:t>
            </a:r>
            <a:r>
              <a:rPr lang="en-GB" altLang="zh-CN" dirty="0"/>
              <a:t>General</a:t>
            </a:r>
            <a:endParaRPr lang="zh-CN" altLang="zh-CN" dirty="0"/>
          </a:p>
          <a:p>
            <a:pPr lvl="2"/>
            <a:r>
              <a:rPr lang="en-GB" altLang="zh-CN" dirty="0"/>
              <a:t>14.2 Demodulation of PSSCH</a:t>
            </a:r>
            <a:endParaRPr lang="zh-CN" altLang="zh-CN" dirty="0"/>
          </a:p>
          <a:p>
            <a:pPr lvl="2"/>
            <a:r>
              <a:rPr lang="en-GB" altLang="zh-CN" dirty="0"/>
              <a:t>14.3 Demodulation of PSCCH</a:t>
            </a:r>
          </a:p>
          <a:p>
            <a:pPr lvl="2"/>
            <a:r>
              <a:rPr lang="en-GB" altLang="zh-CN" dirty="0"/>
              <a:t>14.4 Demodulation of PSBCH</a:t>
            </a:r>
          </a:p>
          <a:p>
            <a:pPr lvl="2"/>
            <a:r>
              <a:rPr lang="en-GB" altLang="zh-CN" dirty="0" smtClean="0"/>
              <a:t>14.5 </a:t>
            </a:r>
            <a:r>
              <a:rPr lang="en-US" altLang="zh-CN" dirty="0" smtClean="0"/>
              <a:t>Power imbalance performance with two links</a:t>
            </a:r>
          </a:p>
          <a:p>
            <a:pPr lvl="1"/>
            <a:r>
              <a:rPr lang="en-US" altLang="zh-CN" dirty="0" smtClean="0"/>
              <a:t>More sections will be added for additional test cases</a:t>
            </a:r>
          </a:p>
        </p:txBody>
      </p:sp>
    </p:spTree>
    <p:extLst>
      <p:ext uri="{BB962C8B-B14F-4D97-AF65-F5344CB8AC3E}">
        <p14:creationId xmlns:p14="http://schemas.microsoft.com/office/powerpoint/2010/main" val="362941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7353</TotalTime>
  <Words>279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맑은 고딕</vt:lpstr>
      <vt:lpstr>MS PGothic</vt:lpstr>
      <vt:lpstr>MS PGothic</vt:lpstr>
      <vt:lpstr>SimSun</vt:lpstr>
      <vt:lpstr>SimSun</vt:lpstr>
      <vt:lpstr>Arial</vt:lpstr>
      <vt:lpstr>Calibri</vt:lpstr>
      <vt:lpstr>Times New Roman</vt:lpstr>
      <vt:lpstr>Office ​​テーマ</vt:lpstr>
      <vt:lpstr>WF on V2V demodulation tests</vt:lpstr>
      <vt:lpstr>Background</vt:lpstr>
      <vt:lpstr>Test metric</vt:lpstr>
      <vt:lpstr>Test setup</vt:lpstr>
      <vt:lpstr>Test scenarios</vt:lpstr>
      <vt:lpstr>Test scenarios</vt:lpstr>
      <vt:lpstr>Test scenarios</vt:lpstr>
      <vt:lpstr>Simulation assumption</vt:lpstr>
      <vt:lpstr>Specification structure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500</cp:revision>
  <dcterms:created xsi:type="dcterms:W3CDTF">2014-04-03T00:17:36Z</dcterms:created>
  <dcterms:modified xsi:type="dcterms:W3CDTF">2017-04-07T15:31:25Z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(3)zYnHpNkpCDygCwJR2iQ6Z5DoWWomEtSL419HDzYDjZbiaVXi8g37vV2hkF80Dr9wRp+Psl7Q
FRyW8uy2Gz9pWyftlF6JkUaoVryBSiVMUMgn+umFocHmtCpGvMZEk4WPAdQSXse1LcxSYWGr
gZu+cpOiG/0OfdfP97vwevycxi1fOcjSed+6e+36q6lcUPSofpT7LBA2BK3SpP84XLbO3Zc3
AiyU5VQNu+esEHZzZp</vt:lpwstr>
  </property>
  <property fmtid="{D5CDD505-2E9C-101B-9397-08002B2CF9AE}" pid="6" name="_2015_ms_pID_7253431">
    <vt:lpwstr>iNWEXMXREAYW+yUA8rLDIbM5KQwkrYpx9Mevw+jLEKC/WpfgFsSACH
NCgCdnqVc+4hYmK4lx8uI1hItRr/EEklloEK40NZN1X9YHd6S9ngLWkomm+K2+8+TeGCFo4P
Zev8Od3FrRdoaWm/Ww6+fsFCVZ1Owkvf0wmrOuUcS/gSH96KBEEvqlIabQOaC6uf/1U2a6Bm
eU6Nk/ccmHu/xiL3/q/s882Inx+NcbalEV3v</vt:lpwstr>
  </property>
  <property fmtid="{D5CDD505-2E9C-101B-9397-08002B2CF9AE}" pid="7" name="_2015_ms_pID_7253432">
    <vt:lpwstr>ByhwEzffzqVoTuTWSQa2hmTShGdofxTRH1CD
pSpWz2SN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1491549097</vt:lpwstr>
  </property>
</Properties>
</file>