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64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 dirty="0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for 4Rx CA 256QAM(1/2 layer) and 3/4 layers tests in Rel-14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8071048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AT&amp;T, China Telecom, CMCC, NTT </a:t>
            </a:r>
            <a:r>
              <a:rPr lang="en-US" altLang="en-US" sz="2800" dirty="0" err="1">
                <a:solidFill>
                  <a:srgbClr val="898989"/>
                </a:solidFill>
              </a:rPr>
              <a:t>Docomo</a:t>
            </a:r>
            <a:r>
              <a:rPr lang="en-US" altLang="en-US" sz="2800" dirty="0">
                <a:solidFill>
                  <a:srgbClr val="898989"/>
                </a:solidFill>
              </a:rPr>
              <a:t>, SoftBank, Verizon, China Unicom, Sprint, Deutsche Telekom, Orange, T-Mobile USA, ZTE, </a:t>
            </a:r>
            <a:r>
              <a:rPr lang="en-US" dirty="0"/>
              <a:t>Telecom Italia</a:t>
            </a:r>
            <a:r>
              <a:rPr lang="en-US" altLang="en-US" sz="2800" dirty="0">
                <a:solidFill>
                  <a:srgbClr val="898989"/>
                </a:solidFill>
              </a:rPr>
              <a:t>, </a:t>
            </a:r>
            <a:r>
              <a:rPr lang="en-US" altLang="en-US" sz="2800" dirty="0" err="1">
                <a:solidFill>
                  <a:srgbClr val="898989"/>
                </a:solidFill>
              </a:rPr>
              <a:t>Telia</a:t>
            </a:r>
            <a:r>
              <a:rPr lang="en-US" altLang="en-US" sz="2800" dirty="0">
                <a:solidFill>
                  <a:srgbClr val="898989"/>
                </a:solidFill>
              </a:rPr>
              <a:t> Company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#82bis				             R4-1704207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Spokane</a:t>
            </a:r>
            <a:r>
              <a:rPr lang="en-US" altLang="en-US" sz="1800" b="1" dirty="0">
                <a:cs typeface="Arial" panose="020B0604020202020204" pitchFamily="34" charset="0"/>
              </a:rPr>
              <a:t>, USA, 3rd-7th April,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Item: 7.21.2.2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Document Type: Approval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4531643"/>
          </a:xfrm>
        </p:spPr>
        <p:txBody>
          <a:bodyPr/>
          <a:lstStyle/>
          <a:p>
            <a:pPr>
              <a:defRPr/>
            </a:pPr>
            <a:r>
              <a:rPr lang="sv-SE" dirty="0"/>
              <a:t>256QAM(1/2 </a:t>
            </a:r>
            <a:r>
              <a:rPr lang="en-US" dirty="0"/>
              <a:t>layers</a:t>
            </a:r>
            <a:r>
              <a:rPr lang="sv-SE" dirty="0"/>
              <a:t>) tests </a:t>
            </a:r>
            <a:r>
              <a:rPr lang="en-US" dirty="0"/>
              <a:t>are</a:t>
            </a:r>
            <a:r>
              <a:rPr lang="sv-SE" dirty="0"/>
              <a:t> </a:t>
            </a:r>
            <a:r>
              <a:rPr lang="sv-SE" dirty="0" err="1"/>
              <a:t>important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 scenarios under CA to </a:t>
            </a:r>
            <a:r>
              <a:rPr lang="sv-SE" dirty="0" err="1"/>
              <a:t>reach</a:t>
            </a:r>
            <a:r>
              <a:rPr lang="sv-SE" dirty="0"/>
              <a:t> </a:t>
            </a:r>
            <a:r>
              <a:rPr lang="sv-SE" dirty="0" err="1"/>
              <a:t>higher</a:t>
            </a:r>
            <a:r>
              <a:rPr lang="sv-SE" dirty="0"/>
              <a:t> TP</a:t>
            </a:r>
          </a:p>
          <a:p>
            <a:pPr>
              <a:defRPr/>
            </a:pPr>
            <a:r>
              <a:rPr lang="sv-SE" dirty="0" err="1"/>
              <a:t>Higher</a:t>
            </a:r>
            <a:r>
              <a:rPr lang="sv-SE" dirty="0"/>
              <a:t> </a:t>
            </a:r>
            <a:r>
              <a:rPr lang="sv-SE" dirty="0" err="1"/>
              <a:t>layers</a:t>
            </a:r>
            <a:r>
              <a:rPr lang="sv-SE" dirty="0"/>
              <a:t> (3/4 </a:t>
            </a:r>
            <a:r>
              <a:rPr lang="sv-SE" dirty="0" err="1"/>
              <a:t>layers</a:t>
            </a:r>
            <a:r>
              <a:rPr lang="sv-SE" dirty="0"/>
              <a:t>) tests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also</a:t>
            </a:r>
            <a:r>
              <a:rPr lang="sv-SE" dirty="0"/>
              <a:t> </a:t>
            </a:r>
            <a:r>
              <a:rPr lang="sv-SE" dirty="0" err="1"/>
              <a:t>important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 scenarios under CA to </a:t>
            </a:r>
            <a:r>
              <a:rPr lang="sv-SE" dirty="0" err="1"/>
              <a:t>reach</a:t>
            </a:r>
            <a:r>
              <a:rPr lang="sv-SE" dirty="0"/>
              <a:t> </a:t>
            </a:r>
            <a:r>
              <a:rPr lang="sv-SE" dirty="0" err="1"/>
              <a:t>higher</a:t>
            </a:r>
            <a:r>
              <a:rPr lang="sv-SE" dirty="0"/>
              <a:t> TP</a:t>
            </a:r>
          </a:p>
          <a:p>
            <a:pPr>
              <a:defRPr/>
            </a:pPr>
            <a:r>
              <a:rPr lang="sv-SE" dirty="0"/>
              <a:t>Different CC has different </a:t>
            </a:r>
            <a:r>
              <a:rPr lang="en-US" dirty="0"/>
              <a:t>propagation</a:t>
            </a:r>
            <a:r>
              <a:rPr lang="sv-SE" dirty="0"/>
              <a:t>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which</a:t>
            </a:r>
            <a:r>
              <a:rPr lang="sv-SE" dirty="0"/>
              <a:t> </a:t>
            </a:r>
            <a:r>
              <a:rPr lang="sv-SE" dirty="0" err="1"/>
              <a:t>may</a:t>
            </a:r>
            <a:r>
              <a:rPr lang="sv-SE" dirty="0"/>
              <a:t> </a:t>
            </a:r>
            <a:r>
              <a:rPr lang="sv-SE" dirty="0" err="1"/>
              <a:t>require</a:t>
            </a:r>
            <a:r>
              <a:rPr lang="sv-SE" dirty="0"/>
              <a:t> different UE implementation </a:t>
            </a:r>
            <a:r>
              <a:rPr lang="sv-SE" dirty="0" err="1"/>
              <a:t>properly</a:t>
            </a:r>
            <a:r>
              <a:rPr lang="sv-SE" dirty="0"/>
              <a:t> to </a:t>
            </a:r>
            <a:r>
              <a:rPr lang="sv-SE" dirty="0" err="1"/>
              <a:t>ensure</a:t>
            </a:r>
            <a:r>
              <a:rPr lang="sv-SE" dirty="0"/>
              <a:t> </a:t>
            </a:r>
            <a:r>
              <a:rPr lang="sv-SE" dirty="0" err="1"/>
              <a:t>both</a:t>
            </a:r>
            <a:r>
              <a:rPr lang="sv-SE" dirty="0"/>
              <a:t> 256QAM(1/2 </a:t>
            </a:r>
            <a:r>
              <a:rPr lang="sv-SE" dirty="0" err="1"/>
              <a:t>layers</a:t>
            </a:r>
            <a:r>
              <a:rPr lang="sv-SE" dirty="0"/>
              <a:t>) and </a:t>
            </a:r>
            <a:r>
              <a:rPr lang="sv-SE" dirty="0" err="1"/>
              <a:t>higher</a:t>
            </a:r>
            <a:r>
              <a:rPr lang="sv-SE" dirty="0"/>
              <a:t> </a:t>
            </a:r>
            <a:r>
              <a:rPr lang="sv-SE" dirty="0" err="1"/>
              <a:t>layers</a:t>
            </a:r>
            <a:r>
              <a:rPr lang="sv-SE" dirty="0"/>
              <a:t> (3/4 </a:t>
            </a:r>
            <a:r>
              <a:rPr lang="sv-SE" dirty="0" err="1"/>
              <a:t>layers</a:t>
            </a:r>
            <a:r>
              <a:rPr lang="sv-SE" dirty="0"/>
              <a:t>) tests under CA </a:t>
            </a:r>
            <a:r>
              <a:rPr lang="sv-SE" dirty="0" err="1"/>
              <a:t>deployment</a:t>
            </a:r>
            <a:r>
              <a:rPr lang="sv-SE" dirty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229600" cy="4525963"/>
          </a:xfrm>
        </p:spPr>
        <p:txBody>
          <a:bodyPr/>
          <a:lstStyle/>
          <a:p>
            <a:r>
              <a:rPr lang="en-US" sz="2800" dirty="0"/>
              <a:t>RAN4 agrees to specify the following performance test cases for Rel-14 4Rx CA WI</a:t>
            </a:r>
          </a:p>
          <a:p>
            <a:pPr lvl="1"/>
            <a:r>
              <a:rPr lang="sv-SE" sz="2400" dirty="0"/>
              <a:t>256QAM(1/2 </a:t>
            </a:r>
            <a:r>
              <a:rPr lang="sv-SE" sz="2400" dirty="0" err="1"/>
              <a:t>layers</a:t>
            </a:r>
            <a:r>
              <a:rPr lang="sv-SE" sz="2400" dirty="0"/>
              <a:t>) tests</a:t>
            </a:r>
          </a:p>
          <a:p>
            <a:pPr lvl="2"/>
            <a:r>
              <a:rPr lang="en-US" sz="2000" dirty="0"/>
              <a:t>The tests will be specified with single carrier requirement for both 2 Rx and 4Rx on multiple bandwidths on 5, 10, 15, 20MHz.</a:t>
            </a:r>
          </a:p>
          <a:p>
            <a:pPr lvl="1"/>
            <a:r>
              <a:rPr lang="sv-SE" sz="2400" dirty="0" err="1"/>
              <a:t>Higher</a:t>
            </a:r>
            <a:r>
              <a:rPr lang="sv-SE" sz="2400" dirty="0"/>
              <a:t> </a:t>
            </a:r>
            <a:r>
              <a:rPr lang="sv-SE" sz="2400" dirty="0" err="1"/>
              <a:t>layers</a:t>
            </a:r>
            <a:r>
              <a:rPr lang="sv-SE" sz="2400" dirty="0"/>
              <a:t> (3/4 </a:t>
            </a:r>
            <a:r>
              <a:rPr lang="sv-SE" sz="2400" dirty="0" err="1"/>
              <a:t>layers</a:t>
            </a:r>
            <a:r>
              <a:rPr lang="sv-SE" sz="2400" dirty="0"/>
              <a:t>) tests</a:t>
            </a:r>
            <a:r>
              <a:rPr lang="en-US" sz="2400" dirty="0"/>
              <a:t> </a:t>
            </a:r>
          </a:p>
          <a:p>
            <a:pPr lvl="2"/>
            <a:r>
              <a:rPr lang="en-US" sz="2000" dirty="0"/>
              <a:t>The tests will be specified with single carrier requirement for 4Rx on multiple bandwidths on 5, 10, 15, 20MHz.</a:t>
            </a:r>
          </a:p>
          <a:p>
            <a:r>
              <a:rPr lang="en-US" sz="2800" dirty="0"/>
              <a:t>The above tests will be specified with at least 2 CCs.</a:t>
            </a:r>
          </a:p>
        </p:txBody>
      </p:sp>
    </p:spTree>
    <p:extLst>
      <p:ext uri="{BB962C8B-B14F-4D97-AF65-F5344CB8AC3E}">
        <p14:creationId xmlns:p14="http://schemas.microsoft.com/office/powerpoint/2010/main" val="75618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rule for test coverage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For 256QAM CA tests once the CA tests are executed the corresponding single carrier tests can be skipped.</a:t>
            </a:r>
          </a:p>
          <a:p>
            <a:r>
              <a:rPr lang="en-US" sz="2800" dirty="0"/>
              <a:t>For 3 and 4 layer CA tests once the CA tests are executed the corresponding single carrier tests can be skipped.</a:t>
            </a:r>
          </a:p>
        </p:txBody>
      </p:sp>
    </p:spTree>
    <p:extLst>
      <p:ext uri="{BB962C8B-B14F-4D97-AF65-F5344CB8AC3E}">
        <p14:creationId xmlns:p14="http://schemas.microsoft.com/office/powerpoint/2010/main" val="4031222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256QAM(1/2 </a:t>
            </a:r>
            <a:r>
              <a:rPr lang="sv-SE" sz="2800" dirty="0" err="1"/>
              <a:t>layers</a:t>
            </a:r>
            <a:r>
              <a:rPr lang="sv-SE" sz="2800" dirty="0"/>
              <a:t>) tests</a:t>
            </a:r>
          </a:p>
          <a:p>
            <a:pPr lvl="1"/>
            <a:r>
              <a:rPr lang="sv-SE" sz="2400" dirty="0"/>
              <a:t>TM4 2 </a:t>
            </a:r>
            <a:r>
              <a:rPr lang="sv-SE" sz="2400" dirty="0" err="1"/>
              <a:t>layers</a:t>
            </a:r>
            <a:r>
              <a:rPr lang="sv-SE" sz="2400" dirty="0"/>
              <a:t> 4x4/4x2</a:t>
            </a:r>
          </a:p>
          <a:p>
            <a:pPr lvl="1"/>
            <a:r>
              <a:rPr lang="sv-SE" sz="2400" dirty="0"/>
              <a:t>TM9 1 </a:t>
            </a:r>
            <a:r>
              <a:rPr lang="sv-SE" sz="2400" dirty="0" err="1"/>
              <a:t>layer</a:t>
            </a:r>
            <a:r>
              <a:rPr lang="sv-SE" sz="2400" dirty="0"/>
              <a:t> 2x4/2x2</a:t>
            </a:r>
          </a:p>
          <a:p>
            <a:r>
              <a:rPr lang="sv-SE" sz="2800" dirty="0" err="1"/>
              <a:t>Higher</a:t>
            </a:r>
            <a:r>
              <a:rPr lang="sv-SE" sz="2800" dirty="0"/>
              <a:t> </a:t>
            </a:r>
            <a:r>
              <a:rPr lang="sv-SE" sz="2800" dirty="0" err="1"/>
              <a:t>layers</a:t>
            </a:r>
            <a:r>
              <a:rPr lang="sv-SE" sz="2800" dirty="0"/>
              <a:t> (3/4 </a:t>
            </a:r>
            <a:r>
              <a:rPr lang="sv-SE" sz="2800" dirty="0" err="1"/>
              <a:t>layers</a:t>
            </a:r>
            <a:r>
              <a:rPr lang="sv-SE" sz="2800" dirty="0"/>
              <a:t>) tests</a:t>
            </a:r>
            <a:r>
              <a:rPr lang="en-US" sz="2800" dirty="0"/>
              <a:t> </a:t>
            </a:r>
          </a:p>
          <a:p>
            <a:pPr lvl="1"/>
            <a:r>
              <a:rPr lang="en-US" sz="2400" dirty="0"/>
              <a:t>TM4 4 layers 4x4</a:t>
            </a:r>
          </a:p>
          <a:p>
            <a:pPr lvl="1"/>
            <a:r>
              <a:rPr lang="sv-SE" sz="2400" dirty="0"/>
              <a:t>TM9 4 </a:t>
            </a:r>
            <a:r>
              <a:rPr lang="sv-SE" sz="2400" dirty="0" err="1"/>
              <a:t>layers</a:t>
            </a:r>
            <a:r>
              <a:rPr lang="sv-SE" sz="2400" dirty="0"/>
              <a:t> 4x4</a:t>
            </a:r>
          </a:p>
          <a:p>
            <a:r>
              <a:rPr lang="sv-SE" sz="2800" dirty="0"/>
              <a:t>The </a:t>
            </a:r>
            <a:r>
              <a:rPr lang="sv-SE" sz="2800" dirty="0" err="1"/>
              <a:t>other</a:t>
            </a:r>
            <a:r>
              <a:rPr lang="sv-SE" sz="2800" dirty="0"/>
              <a:t> test parameters </a:t>
            </a:r>
            <a:r>
              <a:rPr lang="sv-SE" sz="2800" dirty="0" err="1"/>
              <a:t>are</a:t>
            </a:r>
            <a:r>
              <a:rPr lang="sv-SE" sz="2800" dirty="0"/>
              <a:t> to be </a:t>
            </a:r>
            <a:r>
              <a:rPr lang="sv-SE" sz="2800" dirty="0" err="1"/>
              <a:t>decided</a:t>
            </a:r>
            <a:r>
              <a:rPr lang="sv-SE" sz="2800" dirty="0"/>
              <a:t> </a:t>
            </a:r>
            <a:r>
              <a:rPr lang="sv-SE" sz="2800" dirty="0" err="1"/>
              <a:t>during</a:t>
            </a:r>
            <a:r>
              <a:rPr lang="sv-SE" sz="2800" dirty="0"/>
              <a:t> email </a:t>
            </a:r>
            <a:r>
              <a:rPr lang="sv-SE" sz="2800" dirty="0" err="1"/>
              <a:t>discussion</a:t>
            </a:r>
            <a:r>
              <a:rPr lang="sv-SE" sz="2800" dirty="0"/>
              <a:t> </a:t>
            </a:r>
            <a:r>
              <a:rPr lang="sv-SE" sz="2800" dirty="0" err="1"/>
              <a:t>after</a:t>
            </a:r>
            <a:r>
              <a:rPr lang="sv-SE" sz="2800" dirty="0"/>
              <a:t> the meeting</a:t>
            </a:r>
          </a:p>
          <a:p>
            <a:pPr lvl="1"/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693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rule for rests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256QAM CA tests should follow the same applicability rule as IRC CA tests.</a:t>
            </a:r>
          </a:p>
          <a:p>
            <a:r>
              <a:rPr lang="en-US" sz="2800" dirty="0"/>
              <a:t>For 4 layers tests 2 steps to pick up the tests</a:t>
            </a:r>
          </a:p>
          <a:p>
            <a:pPr lvl="1"/>
            <a:r>
              <a:rPr lang="en-GB" sz="2400" dirty="0"/>
              <a:t>Select CA configurations with the maximum number of CCs supporting 4 layers MIMO among all supported CA configurations with any CA capability</a:t>
            </a:r>
          </a:p>
          <a:p>
            <a:pPr lvl="1"/>
            <a:r>
              <a:rPr lang="en-GB" sz="2400" dirty="0"/>
              <a:t>Select any one of the CA configuration with the largest aggregated CA bandwidth combinations on any 2CCs among all the CCs among all the selected CA configuration from Step 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1138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16431</TotalTime>
  <Words>380</Words>
  <Application>Microsoft Office PowerPoint</Application>
  <PresentationFormat>On-screen Show (4:3)</PresentationFormat>
  <Paragraphs>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WF for 4Rx CA 256QAM(1/2 layer) and 3/4 layers tests in Rel-14</vt:lpstr>
      <vt:lpstr>Background</vt:lpstr>
      <vt:lpstr>Way forward</vt:lpstr>
      <vt:lpstr>Applicability rule for test coverage</vt:lpstr>
      <vt:lpstr>Test parameters</vt:lpstr>
      <vt:lpstr>Applicability rule for rests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221</cp:revision>
  <dcterms:created xsi:type="dcterms:W3CDTF">2014-03-20T14:32:54Z</dcterms:created>
  <dcterms:modified xsi:type="dcterms:W3CDTF">2017-04-07T00:05:28Z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