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583" autoAdjust="0"/>
    <p:restoredTop sz="94629" autoAdjust="0"/>
  </p:normalViewPr>
  <p:slideViewPr>
    <p:cSldViewPr snapToGrid="0">
      <p:cViewPr>
        <p:scale>
          <a:sx n="75" d="100"/>
          <a:sy n="75" d="100"/>
        </p:scale>
        <p:origin x="-2352" y="-7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3/24/2017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1384299"/>
            <a:ext cx="10642600" cy="1846263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Way forward on test case list for V2X RRM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>
            <a:normAutofit/>
          </a:bodyPr>
          <a:lstStyle/>
          <a:p>
            <a:r>
              <a:rPr lang="en-GB" i="1" dirty="0" smtClean="0"/>
              <a:t>CATT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3GPP TSG-RAN WG4 Meeting #82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bis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</a:t>
            </a: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R4-1703021</a:t>
            </a:r>
            <a:r>
              <a:rPr lang="de-DE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de-DE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GB" b="1" dirty="0" smtClean="0">
                <a:latin typeface="Times New Roman" pitchFamily="18" charset="0"/>
                <a:cs typeface="Times New Roman" pitchFamily="18" charset="0"/>
              </a:rPr>
              <a:t>Spokane, USA, 3 – 7 April, 2017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1925"/>
            <a:ext cx="11353800" cy="917575"/>
          </a:xfrm>
        </p:spPr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33500"/>
            <a:ext cx="11226800" cy="4711699"/>
          </a:xfrm>
        </p:spPr>
        <p:txBody>
          <a:bodyPr>
            <a:normAutofit/>
          </a:bodyPr>
          <a:lstStyle/>
          <a:p>
            <a:r>
              <a:rPr lang="en-GB" dirty="0" smtClean="0"/>
              <a:t>V2XRRM core requirements are completed in RAN4#82. All V2X RRM related CRs, which were approved in RAN4#82 meeting.</a:t>
            </a:r>
          </a:p>
          <a:p>
            <a:r>
              <a:rPr lang="en-GB" dirty="0" smtClean="0"/>
              <a:t>According V2X WI schedule, the performance requirements need to be completed in RAN#76 (September2017)</a:t>
            </a:r>
          </a:p>
          <a:p>
            <a:r>
              <a:rPr lang="en-GB" dirty="0" smtClean="0"/>
              <a:t>Candidate V2X RRM test cases were discussed in RAN4#82. A list of candidate V2X RRM test cases were proposed in </a:t>
            </a:r>
            <a:r>
              <a:rPr lang="en-US" dirty="0" smtClean="0"/>
              <a:t>R4-1703020.</a:t>
            </a:r>
            <a:endParaRPr lang="en-GB" dirty="0" smtClean="0"/>
          </a:p>
          <a:p>
            <a:endParaRPr lang="en-GB" dirty="0" smtClean="0"/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61925"/>
            <a:ext cx="10515600" cy="79057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Way forward</a:t>
            </a:r>
            <a:endParaRPr lang="en-US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700" y="863600"/>
            <a:ext cx="11938000" cy="52959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400" b="1" dirty="0" smtClean="0"/>
              <a:t>The following V2X RRM test cases are suggested to be considered</a:t>
            </a:r>
          </a:p>
          <a:p>
            <a:r>
              <a:rPr lang="en-US" sz="2000" dirty="0" smtClean="0"/>
              <a:t>UE Transmit Timing  Accuracy test with SyncRef UE as timing reference</a:t>
            </a:r>
          </a:p>
          <a:p>
            <a:r>
              <a:rPr lang="en-US" sz="2000" dirty="0" smtClean="0"/>
              <a:t>Interruption due to V2X sidelink communication</a:t>
            </a:r>
          </a:p>
          <a:p>
            <a:r>
              <a:rPr lang="en-US" sz="2000" dirty="0" smtClean="0"/>
              <a:t>Interruption due to synchronous source switching</a:t>
            </a:r>
          </a:p>
          <a:p>
            <a:r>
              <a:rPr lang="en-US" sz="2000" dirty="0" smtClean="0"/>
              <a:t>Initiation/Cease of SLSS Transmissions with SyncRef UE as timing reference</a:t>
            </a:r>
          </a:p>
          <a:p>
            <a:r>
              <a:rPr lang="en-US" sz="2000" dirty="0" smtClean="0"/>
              <a:t>Selection/Reselection of V2X Synchronization Reference (GNSS/eNB as highest priority )</a:t>
            </a:r>
          </a:p>
          <a:p>
            <a:r>
              <a:rPr lang="en-US" sz="2000" dirty="0" smtClean="0"/>
              <a:t>PSSCH-RSRP measurement accuracy test</a:t>
            </a:r>
          </a:p>
          <a:p>
            <a:r>
              <a:rPr lang="en-US" sz="2000" dirty="0" smtClean="0"/>
              <a:t>S-RSSI measurement accuracy test</a:t>
            </a:r>
          </a:p>
          <a:p>
            <a:r>
              <a:rPr lang="en-US" sz="2000" dirty="0" smtClean="0"/>
              <a:t>S-RSRP measurement accuracy test</a:t>
            </a:r>
          </a:p>
          <a:p>
            <a:r>
              <a:rPr lang="en-US" sz="2000" dirty="0" smtClean="0"/>
              <a:t>Tests cases to verify other RRM requirements are not precluded</a:t>
            </a:r>
          </a:p>
          <a:p>
            <a:pPr>
              <a:buNone/>
            </a:pPr>
            <a:r>
              <a:rPr lang="en-US" sz="2000" b="1" dirty="0" smtClean="0"/>
              <a:t>Companies are encouraged to check the necessity on above test cases. </a:t>
            </a:r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177800" y="123825"/>
            <a:ext cx="10515600" cy="790575"/>
          </a:xfrm>
        </p:spPr>
        <p:txBody>
          <a:bodyPr>
            <a:normAutofit/>
          </a:bodyPr>
          <a:lstStyle/>
          <a:p>
            <a:pPr algn="ctr"/>
            <a:r>
              <a:rPr lang="en-US" sz="3600" b="1" dirty="0" smtClean="0"/>
              <a:t>Way forward</a:t>
            </a:r>
            <a:endParaRPr lang="en-US" sz="3600" b="1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79400" y="914400"/>
            <a:ext cx="10020300" cy="39624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3600" b="1" dirty="0" smtClean="0"/>
              <a:t>Time plan</a:t>
            </a:r>
          </a:p>
          <a:p>
            <a:pPr lvl="0"/>
            <a:r>
              <a:rPr lang="en-GB" sz="2000" dirty="0" smtClean="0"/>
              <a:t>RAN4#82bis (April 2017)</a:t>
            </a:r>
            <a:endParaRPr lang="zh-CN" altLang="en-US" sz="2000" dirty="0" smtClean="0"/>
          </a:p>
          <a:p>
            <a:pPr lvl="1"/>
            <a:r>
              <a:rPr lang="en-GB" sz="1800" dirty="0" smtClean="0"/>
              <a:t>Agree the complete list of RRM test cases</a:t>
            </a:r>
            <a:endParaRPr lang="zh-CN" altLang="en-US" sz="1800" dirty="0" smtClean="0"/>
          </a:p>
          <a:p>
            <a:pPr lvl="0"/>
            <a:r>
              <a:rPr lang="en-GB" sz="2000" dirty="0" smtClean="0"/>
              <a:t>RAN4#83 (May 2017)</a:t>
            </a:r>
            <a:endParaRPr lang="zh-CN" altLang="en-US" sz="2000" dirty="0" smtClean="0"/>
          </a:p>
          <a:p>
            <a:pPr lvl="1"/>
            <a:r>
              <a:rPr lang="en-GB" sz="1800" dirty="0" smtClean="0"/>
              <a:t>Discuss the drafts CRs with </a:t>
            </a:r>
            <a:r>
              <a:rPr lang="en-US" sz="1800" dirty="0" smtClean="0"/>
              <a:t>with detailed test configurations and parameter settings</a:t>
            </a:r>
            <a:endParaRPr lang="zh-CN" altLang="en-US" sz="1800" dirty="0" smtClean="0"/>
          </a:p>
          <a:p>
            <a:pPr lvl="0"/>
            <a:r>
              <a:rPr lang="en-GB" sz="2000" dirty="0" smtClean="0"/>
              <a:t>RAN4#84 (August 2017)</a:t>
            </a:r>
            <a:endParaRPr lang="zh-CN" altLang="en-US" sz="2000" dirty="0" smtClean="0"/>
          </a:p>
          <a:p>
            <a:pPr lvl="1"/>
            <a:r>
              <a:rPr lang="en-GB" sz="1800" dirty="0" smtClean="0"/>
              <a:t>Agree the final CRs for RRM tests</a:t>
            </a:r>
            <a:endParaRPr lang="zh-CN" altLang="en-US" sz="18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600" dirty="0" smtClean="0"/>
          </a:p>
          <a:p>
            <a:pPr lvl="1"/>
            <a:endParaRPr lang="en-US" sz="1600" dirty="0" smtClean="0"/>
          </a:p>
          <a:p>
            <a:pPr lvl="1"/>
            <a:endParaRPr lang="en-US" sz="2000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3510</TotalTime>
  <Words>216</Words>
  <Application>Microsoft Office PowerPoint</Application>
  <PresentationFormat>自定义</PresentationFormat>
  <Paragraphs>31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Way forward on test case list for V2X RRM</vt:lpstr>
      <vt:lpstr>Background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taoxuhua</cp:lastModifiedBy>
  <cp:revision>131</cp:revision>
  <dcterms:created xsi:type="dcterms:W3CDTF">2015-11-18T19:50:45Z</dcterms:created>
  <dcterms:modified xsi:type="dcterms:W3CDTF">2017-03-24T13:16:46Z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