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8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UL enhancement</a:t>
            </a:r>
            <a:endParaRPr lang="zh-TW" alt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CMCC,  Nokia, Alcatel-Lucent Shanghai Bell, Ericsson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>
                <a:cs typeface="Arial" pitchFamily="34" charset="0"/>
              </a:rPr>
              <a:t>3GPP TSG-RAN WG4 Meeting #82</a:t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/>
              <a:t>Athens, Greece, 13th - 17th February 2017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TW" b="1" dirty="0"/>
              <a:t>7.16.3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1702302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assumption for UL 256QAM</a:t>
            </a:r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16251628"/>
              </p:ext>
            </p:extLst>
          </p:nvPr>
        </p:nvGraphicFramePr>
        <p:xfrm>
          <a:off x="323528" y="1628800"/>
          <a:ext cx="8640960" cy="4761684"/>
        </p:xfrm>
        <a:graphic>
          <a:graphicData uri="http://schemas.openxmlformats.org/drawingml/2006/table">
            <a:tbl>
              <a:tblPr/>
              <a:tblGrid>
                <a:gridCol w="47349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060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5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MS Mincho"/>
                          <a:cs typeface="Times New Roman"/>
                        </a:rPr>
                        <a:t>Parameters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MS Mincho"/>
                          <a:cs typeface="Times New Roman"/>
                        </a:rPr>
                        <a:t>Value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15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Maximum number of HARQ transmissions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RV sequence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0, 2, 3, 1, 0, 2, 3, 1</a:t>
                      </a:r>
                      <a:endParaRPr lang="zh-CN" sz="18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Uplink-downlink allocation for TDD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Times New Roman"/>
                        </a:rPr>
                        <a:t>Configuration 1 (2:2)</a:t>
                      </a:r>
                      <a:endParaRPr lang="zh-CN" sz="18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689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Tx number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Rx number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2, 4, 8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CP type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>
                          <a:latin typeface="Times New Roman"/>
                          <a:ea typeface="MS Mincho"/>
                          <a:cs typeface="Times New Roman"/>
                        </a:rPr>
                        <a:t>Normal</a:t>
                      </a:r>
                      <a:endParaRPr lang="zh-CN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Propagation conditions and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antenna</a:t>
                      </a: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correlation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MS Mincho"/>
                          <a:cs typeface="Arial"/>
                        </a:rPr>
                        <a:t>EPA 5Hz Low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857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PRB allocation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Full PRB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0647037"/>
                  </a:ext>
                </a:extLst>
              </a:tr>
              <a:tr h="29715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MCS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MCS26 or MCS 27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System </a:t>
                      </a:r>
                      <a:r>
                        <a:rPr lang="fr-FR" sz="1800" kern="100" dirty="0" err="1">
                          <a:latin typeface="Times New Roman"/>
                          <a:ea typeface="MS Mincho"/>
                          <a:cs typeface="Arial"/>
                        </a:rPr>
                        <a:t>Bandwidth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800" kern="100" dirty="0">
                          <a:latin typeface="Times New Roman"/>
                          <a:ea typeface="MS Mincho"/>
                          <a:cs typeface="Arial"/>
                        </a:rPr>
                        <a:t>1.4MHz, 3MHz, 5MHz, 10MHz, 15MHz, 20MHz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strike="noStrike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UE</a:t>
                      </a:r>
                      <a:r>
                        <a:rPr lang="en-US" altLang="zh-CN" sz="1800" strike="noStrike" kern="100" baseline="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 TX EVM</a:t>
                      </a:r>
                      <a:endParaRPr lang="zh-CN" sz="1800" strike="noStrike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or 3.5%, to be down selected next meeting, companies are encouraged to provide simulation or analysis</a:t>
                      </a:r>
                      <a:endParaRPr lang="zh-CN" sz="1800" strike="noStrike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33431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Channel estimation</a:t>
                      </a:r>
                      <a:endParaRPr lang="zh-CN" sz="18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Times New Roman"/>
                        </a:rPr>
                        <a:t>Realistic</a:t>
                      </a:r>
                      <a:endParaRPr lang="zh-CN" sz="18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95630595"/>
                  </a:ext>
                </a:extLst>
              </a:tr>
              <a:tr h="13830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800" kern="100" dirty="0">
                          <a:latin typeface="Times New Roman"/>
                          <a:ea typeface="MS Mincho"/>
                          <a:cs typeface="Times New Roman"/>
                        </a:rPr>
                        <a:t>Performance metric</a:t>
                      </a:r>
                      <a:endParaRPr 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800" kern="10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SNR</a:t>
                      </a:r>
                      <a:r>
                        <a:rPr lang="fr-FR" altLang="zh-CN" sz="1800" kern="100" baseline="0" dirty="0">
                          <a:solidFill>
                            <a:schemeClr val="tx1"/>
                          </a:solidFill>
                          <a:latin typeface="Times New Roman"/>
                          <a:ea typeface="MS Mincho"/>
                          <a:cs typeface="Arial"/>
                        </a:rPr>
                        <a:t> at 70% </a:t>
                      </a:r>
                      <a:r>
                        <a:rPr lang="fr-FR" altLang="zh-CN" sz="1800" kern="100" dirty="0">
                          <a:latin typeface="Times New Roman"/>
                          <a:ea typeface="MS Mincho"/>
                          <a:cs typeface="Arial"/>
                        </a:rPr>
                        <a:t>Maximum </a:t>
                      </a:r>
                      <a:r>
                        <a:rPr lang="fr-FR" altLang="zh-CN" sz="1800" kern="100" dirty="0" err="1">
                          <a:latin typeface="Times New Roman"/>
                          <a:ea typeface="MS Mincho"/>
                          <a:cs typeface="Arial"/>
                        </a:rPr>
                        <a:t>throughput</a:t>
                      </a:r>
                      <a:endParaRPr lang="zh-CN" alt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6860" marR="66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methodology for PUSCH in </a:t>
            </a:r>
            <a:r>
              <a:rPr lang="en-US" altLang="zh-CN" dirty="0" err="1"/>
              <a:t>UpPTS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619503"/>
            <a:ext cx="806489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Font typeface="Arial" pitchFamily="34" charset="0"/>
              <a:buChar char="•"/>
            </a:pPr>
            <a:r>
              <a:rPr lang="en-US" altLang="zh-CN" sz="2400" dirty="0"/>
              <a:t>Option 1:  only special </a:t>
            </a:r>
            <a:r>
              <a:rPr lang="en-US" altLang="zh-CN" sz="2400" dirty="0" err="1"/>
              <a:t>subframe</a:t>
            </a:r>
            <a:r>
              <a:rPr lang="en-US" altLang="zh-CN" sz="2400" dirty="0"/>
              <a:t> is scheduled in the test</a:t>
            </a:r>
          </a:p>
          <a:p>
            <a:pPr marL="800100" lvl="1" indent="-342900">
              <a:spcAft>
                <a:spcPts val="1000"/>
              </a:spcAft>
              <a:buFont typeface="Calibri" pitchFamily="34" charset="0"/>
              <a:buChar char="—"/>
            </a:pPr>
            <a:r>
              <a:rPr lang="en-US" altLang="zh-CN" sz="2400" dirty="0"/>
              <a:t>Simulation results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to be </a:t>
            </a:r>
            <a:r>
              <a:rPr lang="en-US" altLang="zh-CN" sz="2400" dirty="0" smtClean="0"/>
              <a:t>provided</a:t>
            </a:r>
            <a:endParaRPr lang="en-US" altLang="zh-CN" sz="2400" dirty="0"/>
          </a:p>
          <a:p>
            <a:pPr marL="342900" indent="-342900">
              <a:spcAft>
                <a:spcPts val="1000"/>
              </a:spcAft>
              <a:buFont typeface="Arial" pitchFamily="34" charset="0"/>
              <a:buChar char="•"/>
            </a:pPr>
            <a:r>
              <a:rPr lang="en-US" altLang="zh-CN" sz="2400" dirty="0"/>
              <a:t>Option 2:  both special </a:t>
            </a:r>
            <a:r>
              <a:rPr lang="en-US" altLang="zh-CN" sz="2400" dirty="0" err="1"/>
              <a:t>subframe</a:t>
            </a:r>
            <a:r>
              <a:rPr lang="en-US" altLang="zh-CN" sz="2400" dirty="0"/>
              <a:t> and normal UL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are scheduled in the </a:t>
            </a:r>
            <a:r>
              <a:rPr lang="en-US" altLang="zh-CN" sz="2400" dirty="0" smtClean="0"/>
              <a:t>test</a:t>
            </a:r>
            <a:endParaRPr lang="en-US" altLang="zh-CN" sz="2400" dirty="0"/>
          </a:p>
          <a:p>
            <a:pPr marL="800100" lvl="1" indent="-342900">
              <a:spcAft>
                <a:spcPts val="1000"/>
              </a:spcAft>
              <a:buFont typeface="Calibri" pitchFamily="34" charset="0"/>
              <a:buChar char="—"/>
            </a:pPr>
            <a:r>
              <a:rPr lang="en-US" altLang="zh-CN" sz="2400" dirty="0"/>
              <a:t>Simulation results for performance of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and normal UL </a:t>
            </a:r>
            <a:r>
              <a:rPr lang="en-US" altLang="zh-CN" sz="2400" dirty="0" err="1"/>
              <a:t>subframes</a:t>
            </a:r>
            <a:r>
              <a:rPr lang="en-US" altLang="zh-CN" sz="2400" dirty="0"/>
              <a:t> to be </a:t>
            </a:r>
            <a:r>
              <a:rPr lang="en-US" altLang="zh-CN" sz="2400" dirty="0" smtClean="0"/>
              <a:t>provided</a:t>
            </a:r>
          </a:p>
          <a:p>
            <a:pPr marL="0" lvl="1" indent="457200">
              <a:spcAft>
                <a:spcPts val="10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assumptions are provided in the next </a:t>
            </a:r>
            <a:r>
              <a:rPr lang="en-US" altLang="zh-CN" sz="2400" dirty="0" smtClean="0"/>
              <a:t>slide</a:t>
            </a:r>
            <a:endParaRPr lang="en-US" altLang="zh-CN" sz="2400" dirty="0"/>
          </a:p>
          <a:p>
            <a:pPr marL="342900" indent="-342900">
              <a:spcAft>
                <a:spcPts val="100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  Down </a:t>
            </a:r>
            <a:r>
              <a:rPr lang="en-US" altLang="zh-CN" sz="2400" dirty="0"/>
              <a:t>selection of the test methodology in next </a:t>
            </a:r>
            <a:r>
              <a:rPr lang="en-US" altLang="zh-CN" sz="2400" dirty="0" smtClean="0"/>
              <a:t>meeting</a:t>
            </a:r>
            <a:endParaRPr lang="en-US" altLang="zh-CN" sz="2400" dirty="0"/>
          </a:p>
          <a:p>
            <a:pPr>
              <a:spcAft>
                <a:spcPts val="1000"/>
              </a:spcAft>
            </a:pPr>
            <a:r>
              <a:rPr lang="en-US" altLang="zh-CN" sz="2400" dirty="0"/>
              <a:t> 	</a:t>
            </a:r>
          </a:p>
        </p:txBody>
      </p:sp>
    </p:spTree>
    <p:extLst>
      <p:ext uri="{BB962C8B-B14F-4D97-AF65-F5344CB8AC3E}">
        <p14:creationId xmlns="" xmlns:p14="http://schemas.microsoft.com/office/powerpoint/2010/main" val="1250010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Simulation assumptions for PUSCH in </a:t>
            </a:r>
            <a:r>
              <a:rPr lang="en-US" altLang="zh-CN" sz="3600" dirty="0" err="1"/>
              <a:t>UpPTS</a:t>
            </a:r>
            <a:endParaRPr lang="zh-TW" altLang="en-US" sz="36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7305157"/>
              </p:ext>
            </p:extLst>
          </p:nvPr>
        </p:nvGraphicFramePr>
        <p:xfrm>
          <a:off x="683568" y="1700808"/>
          <a:ext cx="7848872" cy="4389120"/>
        </p:xfrm>
        <a:graphic>
          <a:graphicData uri="http://schemas.openxmlformats.org/drawingml/2006/table">
            <a:tbl>
              <a:tblPr/>
              <a:tblGrid>
                <a:gridCol w="32603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85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b="1" kern="100">
                          <a:latin typeface="Times New Roman"/>
                          <a:ea typeface="宋体"/>
                          <a:cs typeface="Times New Roman"/>
                        </a:rPr>
                        <a:t>Values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TDD UL/DL configuration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Special subframe configuration 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TTI bundling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Disabled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CP length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Normal 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data symbols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DMRS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In symbol#3 in UpPTS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TX antennas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Number of RX antennas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2, 4, 8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Antenna correlation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Low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System BW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altLang="zh-CN" sz="1800" kern="100" dirty="0">
                          <a:latin typeface="Times New Roman"/>
                          <a:ea typeface="MS Mincho"/>
                          <a:cs typeface="Arial"/>
                        </a:rPr>
                        <a:t>1.4MHz, 3MHz, 5MHz, 10MHz, 15MHz, 20MHz</a:t>
                      </a:r>
                      <a:endParaRPr lang="zh-CN" altLang="zh-CN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PRB allocation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Times New Roman"/>
                          <a:ea typeface="宋体"/>
                          <a:cs typeface="Times New Roman"/>
                        </a:rPr>
                        <a:t>Full BW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MCS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8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16QAM with 3/4  coding rate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64QAM with 5/6  coding rate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Propagation conditions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1124744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Table 2 Simulation assumptions for PUSCH in </a:t>
            </a:r>
            <a:r>
              <a:rPr lang="en-US" altLang="zh-CN" sz="2400" dirty="0" err="1"/>
              <a:t>UpPTS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dirty="0"/>
              <a:t>Way Forward</a:t>
            </a:r>
            <a:endParaRPr lang="zh-TW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Companies are encouraged to provide simulation results based on the simulation assumption in the next meeting. </a:t>
            </a:r>
            <a:endParaRPr lang="zh-CN" alt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317</Words>
  <Application>Microsoft Office PowerPoint</Application>
  <PresentationFormat>全屏显示(4:3)</PresentationFormat>
  <Paragraphs>75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UL enhancement</vt:lpstr>
      <vt:lpstr>Simulation assumption for UL 256QAM</vt:lpstr>
      <vt:lpstr>Test methodology for PUSCH in UpPTS</vt:lpstr>
      <vt:lpstr>Simulation assumptions for PUSCH in UpPTS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XXXX</dc:title>
  <dc:creator>cmri</dc:creator>
  <cp:lastModifiedBy>cjj</cp:lastModifiedBy>
  <cp:revision>63</cp:revision>
  <dcterms:created xsi:type="dcterms:W3CDTF">2017-02-14T16:21:28Z</dcterms:created>
  <dcterms:modified xsi:type="dcterms:W3CDTF">2017-02-16T07:24:19Z</dcterms:modified>
</cp:coreProperties>
</file>