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2/16/2017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2/16/2017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2/16/2017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20853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sz="4800" dirty="0" smtClean="0"/>
              <a:t>Way forward on potential LS response on pi/2 BPSK with Spectrum Shaping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84878"/>
            <a:ext cx="9144000" cy="1661376"/>
          </a:xfrm>
        </p:spPr>
        <p:txBody>
          <a:bodyPr anchor="ctr">
            <a:normAutofit lnSpcReduction="10000"/>
          </a:bodyPr>
          <a:lstStyle/>
          <a:p>
            <a:r>
              <a:rPr lang="en-US" dirty="0" smtClean="0"/>
              <a:t>Agenda Item: </a:t>
            </a:r>
            <a:r>
              <a:rPr lang="en-US" b="1" dirty="0" smtClean="0"/>
              <a:t>10.4.2.4</a:t>
            </a:r>
            <a:endParaRPr lang="en-US" dirty="0" smtClean="0"/>
          </a:p>
          <a:p>
            <a:r>
              <a:rPr lang="en-US" dirty="0" smtClean="0"/>
              <a:t>Document for: Approval</a:t>
            </a:r>
          </a:p>
          <a:p>
            <a:r>
              <a:rPr lang="en-US" dirty="0" err="1" smtClean="0"/>
              <a:t>Source:</a:t>
            </a:r>
            <a:r>
              <a:rPr lang="en-US" dirty="0" err="1"/>
              <a:t>IITH</a:t>
            </a:r>
            <a:r>
              <a:rPr lang="en-US" dirty="0"/>
              <a:t>, ATT</a:t>
            </a:r>
            <a:r>
              <a:rPr lang="en-US" dirty="0" smtClean="0"/>
              <a:t>, Samsung, Qualcomm, [</a:t>
            </a:r>
            <a:r>
              <a:rPr lang="en-US" dirty="0" err="1" smtClean="0"/>
              <a:t>InterDigital</a:t>
            </a:r>
            <a:r>
              <a:rPr lang="en-US" dirty="0" smtClean="0"/>
              <a:t>], </a:t>
            </a:r>
            <a:r>
              <a:rPr lang="en-US" dirty="0"/>
              <a:t>INL, </a:t>
            </a:r>
            <a:r>
              <a:rPr lang="en-US" dirty="0" smtClean="0"/>
              <a:t>IITM</a:t>
            </a:r>
            <a:r>
              <a:rPr lang="en-US" dirty="0"/>
              <a:t>, </a:t>
            </a:r>
            <a:r>
              <a:rPr lang="en-US" dirty="0" err="1"/>
              <a:t>Tejas</a:t>
            </a:r>
            <a:r>
              <a:rPr lang="en-US" dirty="0"/>
              <a:t> Networks, Thales, </a:t>
            </a:r>
            <a:r>
              <a:rPr lang="en-US" dirty="0" err="1"/>
              <a:t>CEWiT</a:t>
            </a:r>
            <a:r>
              <a:rPr lang="en-US" dirty="0"/>
              <a:t>, </a:t>
            </a:r>
            <a:r>
              <a:rPr lang="en-US" dirty="0" smtClean="0"/>
              <a:t>Dish </a:t>
            </a:r>
            <a:r>
              <a:rPr lang="en-US" dirty="0" smtClean="0"/>
              <a:t>Network</a:t>
            </a:r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78794" y="342900"/>
            <a:ext cx="10393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</a:t>
            </a:r>
            <a:r>
              <a:rPr lang="en-US" altLang="sv-SE" sz="2000" b="1" dirty="0" smtClean="0">
                <a:cs typeface="Arial" panose="020B0604020202020204" pitchFamily="34" charset="0"/>
              </a:rPr>
              <a:t>#82 Meetin</a:t>
            </a:r>
            <a:r>
              <a:rPr lang="en-US" altLang="sv-SE" sz="2000" b="1" dirty="0">
                <a:cs typeface="Arial" panose="020B0604020202020204" pitchFamily="34" charset="0"/>
              </a:rPr>
              <a:t>g</a:t>
            </a:r>
            <a:r>
              <a:rPr lang="en-US" altLang="sv-SE" sz="2400" b="1" dirty="0">
                <a:cs typeface="Arial" panose="020B0604020202020204" pitchFamily="34" charset="0"/>
              </a:rPr>
              <a:t>	</a:t>
            </a:r>
            <a:r>
              <a:rPr lang="en-US" altLang="sv-SE" sz="2400" b="1" dirty="0" smtClean="0">
                <a:cs typeface="Arial" panose="020B0604020202020204" pitchFamily="34" charset="0"/>
              </a:rPr>
              <a:t>	                            </a:t>
            </a:r>
            <a:r>
              <a:rPr lang="en-US" altLang="sv-SE" sz="2000" b="1" dirty="0">
                <a:cs typeface="Arial" panose="020B0604020202020204" pitchFamily="34" charset="0"/>
              </a:rPr>
              <a:t> </a:t>
            </a:r>
            <a:r>
              <a:rPr lang="en-US" altLang="sv-SE" sz="2000" b="1" dirty="0" smtClean="0">
                <a:cs typeface="Arial" panose="020B0604020202020204" pitchFamily="34" charset="0"/>
              </a:rPr>
              <a:t>                                      R4-1702078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 smtClean="0">
                <a:cs typeface="Arial" panose="020B0604020202020204" pitchFamily="34" charset="0"/>
              </a:rPr>
              <a:t>Athens, Greece, 13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</a:t>
            </a:r>
            <a:r>
              <a:rPr lang="en-US" altLang="sv-SE" sz="2000" b="1" dirty="0">
                <a:cs typeface="Arial" panose="020B0604020202020204" pitchFamily="34" charset="0"/>
              </a:rPr>
              <a:t>– </a:t>
            </a:r>
            <a:r>
              <a:rPr lang="en-US" altLang="sv-SE" sz="2000" b="1" dirty="0" smtClean="0">
                <a:cs typeface="Arial" panose="020B0604020202020204" pitchFamily="34" charset="0"/>
              </a:rPr>
              <a:t>17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February,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Autofit/>
          </a:bodyPr>
          <a:lstStyle/>
          <a:p>
            <a:r>
              <a:rPr lang="en-GB" sz="1800" dirty="0"/>
              <a:t>RAN4 has received a LS R1-1700448 from RAN1 (R1-1701547 RAN1 LS) with title </a:t>
            </a:r>
            <a:r>
              <a:rPr lang="en-US" sz="1800" dirty="0"/>
              <a:t>LS on pi/2 BPSK with spectrum shaping for DFT-S-OFDM </a:t>
            </a:r>
            <a:r>
              <a:rPr lang="en-US" sz="1800" dirty="0" smtClean="0"/>
              <a:t>uplink.  RAN-1 further agreed on the following:</a:t>
            </a:r>
            <a:endParaRPr lang="en-US" sz="1800" dirty="0"/>
          </a:p>
          <a:p>
            <a:r>
              <a:rPr lang="en-US" sz="1800" b="1" dirty="0"/>
              <a:t>Agreement</a:t>
            </a:r>
            <a:endParaRPr lang="en-US" sz="1800" dirty="0"/>
          </a:p>
          <a:p>
            <a:pPr lvl="1"/>
            <a:r>
              <a:rPr lang="en-US" sz="1400" dirty="0"/>
              <a:t>NR supports 0.5*pi BPSK modulation for DFT-s-OFDM</a:t>
            </a:r>
          </a:p>
          <a:p>
            <a:r>
              <a:rPr lang="en-US" sz="1800" b="1" dirty="0"/>
              <a:t>Working assumption:</a:t>
            </a:r>
            <a:endParaRPr lang="en-US" sz="1800" dirty="0"/>
          </a:p>
          <a:p>
            <a:pPr lvl="1"/>
            <a:r>
              <a:rPr lang="en-US" sz="1800" dirty="0"/>
              <a:t>While using DFT-s-OFDM, 0.5*pi-BPSK modulation using DFT-S-OFDM with frequency domain spectrum shaping can be further considered at least for </a:t>
            </a:r>
            <a:r>
              <a:rPr lang="en-US" sz="1800" dirty="0" err="1"/>
              <a:t>eMBB</a:t>
            </a:r>
            <a:r>
              <a:rPr lang="en-US" sz="1800" dirty="0"/>
              <a:t> uplink data for up to </a:t>
            </a:r>
            <a:r>
              <a:rPr lang="en-US" sz="1800" dirty="0" smtClean="0"/>
              <a:t>40GHz</a:t>
            </a:r>
            <a:r>
              <a:rPr lang="en-US" sz="1800" dirty="0"/>
              <a:t> </a:t>
            </a:r>
          </a:p>
          <a:p>
            <a:pPr lvl="1"/>
            <a:r>
              <a:rPr lang="en-US" sz="1800" dirty="0"/>
              <a:t>FFS</a:t>
            </a:r>
          </a:p>
          <a:p>
            <a:pPr lvl="2"/>
            <a:r>
              <a:rPr lang="en-US" sz="1800" dirty="0"/>
              <a:t>The details of frequency domain spectrum shaping </a:t>
            </a:r>
          </a:p>
          <a:p>
            <a:pPr lvl="2"/>
            <a:r>
              <a:rPr lang="en-US" sz="1800" dirty="0"/>
              <a:t>This does not preclude the case where no spectrum shaping is needed</a:t>
            </a:r>
          </a:p>
          <a:p>
            <a:r>
              <a:rPr lang="en-US" sz="1800" dirty="0"/>
              <a:t>RAN-1 would like to understand the trade-off in implementing spectrum shaping in terms of power efficiency, coverage extension, spectrum efficiency, and receiver complexity for NR deployments below and above 6 GHz</a:t>
            </a:r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Proposed Way Forward as a response to 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623516"/>
          </a:xfrm>
        </p:spPr>
        <p:txBody>
          <a:bodyPr>
            <a:normAutofit/>
          </a:bodyPr>
          <a:lstStyle/>
          <a:p>
            <a:r>
              <a:rPr lang="en-GB" dirty="0"/>
              <a:t>RAN4 thinks that low PAPR waveforms are useful for NR deployments and therefore could be considered in RAN1.</a:t>
            </a:r>
            <a:endParaRPr lang="en-US" dirty="0"/>
          </a:p>
          <a:p>
            <a:r>
              <a:rPr lang="en-GB" dirty="0"/>
              <a:t>Additionally, RAN4 would like to point out that coverage extension, spectrum efficiency, and receiver complexity should be studied in RAN1. Further, RAN4 has not yet defined a PA model for frequency bands above 6 GHz. In the absence of an agreed PA model for above 6GHz bands, RAN4 does not expect the study on power efficiency to be completed in a reasonable time frame. Therefore, RAN4 requests RAN1 to continue studying other aspects indicated in the LS such as receiver complexity, coverage extension and spectrum efficiency in RAN1.</a:t>
            </a:r>
            <a:endParaRPr lang="en-US" dirty="0"/>
          </a:p>
          <a:p>
            <a:pPr>
              <a:spcAft>
                <a:spcPts val="600"/>
              </a:spcAft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18697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2458</TotalTime>
  <Words>213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Arial</vt:lpstr>
      <vt:lpstr>Calibri</vt:lpstr>
      <vt:lpstr>Calibri Light</vt:lpstr>
      <vt:lpstr>Office Theme</vt:lpstr>
      <vt:lpstr>Way forward on potential LS response on pi/2 BPSK with Spectrum Shaping</vt:lpstr>
      <vt:lpstr>Background</vt:lpstr>
      <vt:lpstr>Proposed Way Forward as a response to LS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Kiran Kuchi</cp:lastModifiedBy>
  <cp:revision>69</cp:revision>
  <dcterms:created xsi:type="dcterms:W3CDTF">2017-01-18T06:26:21Z</dcterms:created>
  <dcterms:modified xsi:type="dcterms:W3CDTF">2017-02-16T12:23:58Z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-709361932</vt:i4>
  </property>
  <property fmtid="{D5CDD505-2E9C-101B-9397-08002B2CF9AE}" pid="3" name="_NewReviewCycle">
    <vt:lpwstr/>
  </property>
  <property fmtid="{D5CDD505-2E9C-101B-9397-08002B2CF9AE}" pid="4" name="_EmailSubject">
    <vt:lpwstr>Draft WF on UE RF requirements scalability for flexible channel BW consideration</vt:lpwstr>
  </property>
  <property fmtid="{D5CDD505-2E9C-101B-9397-08002B2CF9AE}" pid="5" name="_AuthorEmail">
    <vt:lpwstr>Jamesf.wang@mediatek.com</vt:lpwstr>
  </property>
  <property fmtid="{D5CDD505-2E9C-101B-9397-08002B2CF9AE}" pid="6" name="_AuthorEmailDisplayName">
    <vt:lpwstr>Jamesf Wang</vt:lpwstr>
  </property>
  <property fmtid="{D5CDD505-2E9C-101B-9397-08002B2CF9AE}" pid="7" name="_PreviousAdHocReviewCycleID">
    <vt:i4>-446571405</vt:i4>
  </property>
</Properties>
</file>