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8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16/02/2017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50357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16/02/2017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344995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16/02/2017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56042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16/02/2017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8451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16/02/2017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572034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16/02/2017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85736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16/02/2017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56297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16/02/2017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17411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16/02/2017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91859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16/02/2017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84291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F4847-04C0-498A-8A21-2063C79CA568}" type="datetimeFigureOut">
              <a:rPr lang="en-GB" smtClean="0"/>
              <a:pPr/>
              <a:t>16/02/2017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36318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F4847-04C0-498A-8A21-2063C79CA568}" type="datetimeFigureOut">
              <a:rPr lang="en-GB" smtClean="0"/>
              <a:pPr/>
              <a:t>16/02/2017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EE66C-F806-4EC6-A30A-1A962EDF876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50532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WF on NR BS coordinates system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Huawei, Ericsson, NEC, docomo,  Nokia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624" y="242047"/>
            <a:ext cx="11564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</a:t>
            </a:r>
            <a:r>
              <a:rPr lang="en-GB" b="1" dirty="0" smtClean="0"/>
              <a:t>82</a:t>
            </a:r>
            <a:r>
              <a:rPr lang="en-GB" b="1" i="1" dirty="0"/>
              <a:t>		</a:t>
            </a:r>
            <a:r>
              <a:rPr lang="en-GB" b="1" i="1" dirty="0" smtClean="0"/>
              <a:t>						</a:t>
            </a:r>
            <a:r>
              <a:rPr lang="en-GB" b="1" dirty="0" smtClean="0"/>
              <a:t>R4-</a:t>
            </a:r>
            <a:r>
              <a:rPr lang="en-US" b="1" dirty="0" smtClean="0"/>
              <a:t>1702060</a:t>
            </a:r>
            <a:endParaRPr lang="en-GB" b="1" dirty="0"/>
          </a:p>
          <a:p>
            <a:r>
              <a:rPr lang="en-GB" b="1" dirty="0" smtClean="0"/>
              <a:t>Athens, Greece, 13-17 </a:t>
            </a:r>
            <a:r>
              <a:rPr lang="en-GB" b="1" dirty="0"/>
              <a:t>Nov, </a:t>
            </a:r>
            <a:r>
              <a:rPr lang="en-GB" b="1" dirty="0" smtClean="0"/>
              <a:t>2017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75737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79929"/>
          </a:xfrm>
        </p:spPr>
        <p:txBody>
          <a:bodyPr/>
          <a:lstStyle/>
          <a:p>
            <a:r>
              <a:rPr lang="en-GB" dirty="0" smtClean="0"/>
              <a:t>Compromise Agreement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49577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 The coordinate system used for the requirements and declarations in the technical specifications is the same as the AAS coordinate system (ref TR 37.842 sub-clause 7.1)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GB" dirty="0" smtClean="0"/>
              <a:t>If a different coordinate system is used in TR to carry out simulations or present results that’s ok as long as it is clearly indicated that it is different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Note. this is similar situation to AAS and allows for fact different system already adopted for NR simulations.</a:t>
            </a:r>
            <a:endParaRPr lang="en-US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801557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</TotalTime>
  <Words>101</Words>
  <Application>Microsoft Office PowerPoint</Application>
  <PresentationFormat>Custom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NR BS coordinates system </vt:lpstr>
      <vt:lpstr>Compromise Agreement</vt:lpstr>
    </vt:vector>
  </TitlesOfParts>
  <Company>NEC EUROPE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OTA sensivity</dc:title>
  <dc:creator>NZ</dc:creator>
  <cp:lastModifiedBy>rk</cp:lastModifiedBy>
  <cp:revision>36</cp:revision>
  <dcterms:created xsi:type="dcterms:W3CDTF">2016-11-17T20:46:53Z</dcterms:created>
  <dcterms:modified xsi:type="dcterms:W3CDTF">2017-02-16T15:16:23Z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1487258123</vt:lpwstr>
  </property>
</Properties>
</file>