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7" r:id="rId3"/>
    <p:sldId id="272" r:id="rId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33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2/16/2017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2017/2/16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2017/2/16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2017/2/16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2017/2/16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2017/2/16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2017/2/16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phase noise model for NR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Agenda Item:</a:t>
            </a:r>
            <a:r>
              <a:rPr lang="en-US" altLang="sv-SE" sz="3000" dirty="0">
                <a:solidFill>
                  <a:schemeClr val="tx1"/>
                </a:solidFill>
              </a:rPr>
              <a:t>	10.1.1.1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Document for:</a:t>
            </a:r>
            <a:r>
              <a:rPr lang="en-US" altLang="sv-SE" sz="300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Source: </a:t>
            </a:r>
            <a:r>
              <a:rPr lang="sv-SE" altLang="sv-SE" sz="3000" dirty="0">
                <a:solidFill>
                  <a:schemeClr val="tx1"/>
                </a:solidFill>
              </a:rPr>
              <a:t>Nokia</a:t>
            </a:r>
            <a:r>
              <a:rPr lang="sv-SE" altLang="zh-CN" sz="2800" dirty="0"/>
              <a:t> </a:t>
            </a:r>
            <a:r>
              <a:rPr lang="en-US" altLang="ko-KR" sz="2800" dirty="0"/>
              <a:t> </a:t>
            </a:r>
            <a:r>
              <a:rPr lang="sv-SE" altLang="sv-SE" sz="3000" dirty="0">
                <a:solidFill>
                  <a:schemeClr val="tx1"/>
                </a:solidFill>
              </a:rPr>
              <a:t> </a:t>
            </a:r>
            <a:endParaRPr lang="en-US" altLang="sv-SE" sz="300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meeting #82</a:t>
            </a:r>
            <a:r>
              <a:rPr lang="en-US" altLang="sv-SE" sz="2400" b="1" dirty="0">
                <a:cs typeface="Arial" panose="020B0604020202020204" pitchFamily="34" charset="0"/>
              </a:rPr>
              <a:t>				</a:t>
            </a:r>
            <a:r>
              <a:rPr lang="en-US" altLang="sv-SE" sz="2000" b="1" dirty="0" err="1">
                <a:cs typeface="Arial" panose="020B0604020202020204" pitchFamily="34" charset="0"/>
              </a:rPr>
              <a:t>Tdoc</a:t>
            </a:r>
            <a:r>
              <a:rPr lang="en-US" altLang="sv-SE" sz="2000" b="1" dirty="0">
                <a:cs typeface="Arial" panose="020B0604020202020204" pitchFamily="34" charset="0"/>
              </a:rPr>
              <a:t> R4-1702035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sz="2000" b="1" dirty="0">
                <a:cs typeface="Arial" panose="020B0604020202020204" pitchFamily="34" charset="0"/>
              </a:rPr>
              <a:t>Athens, Greece, 13 - 17 February, 2017</a:t>
            </a:r>
            <a:endParaRPr lang="fi-FI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sv-SE" dirty="0"/>
              <a:t>Background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341438"/>
            <a:ext cx="8425184" cy="452596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800" dirty="0"/>
              <a:t>5 contributions discussed in agenda item 10.1.1.1</a:t>
            </a:r>
          </a:p>
          <a:p>
            <a:pPr lvl="1">
              <a:defRPr/>
            </a:pPr>
            <a:r>
              <a:rPr lang="en-GB" sz="1200" dirty="0"/>
              <a:t>R4-1700591	On EVM with different subcarrier spacing in the presence of phase noise, </a:t>
            </a:r>
            <a:r>
              <a:rPr lang="en-GB" sz="1200" i="1" dirty="0"/>
              <a:t>Intel</a:t>
            </a:r>
          </a:p>
          <a:p>
            <a:pPr lvl="1">
              <a:defRPr/>
            </a:pPr>
            <a:r>
              <a:rPr lang="en-GB" sz="1200" dirty="0"/>
              <a:t>R4-1700725 	Phase noise model for NR, </a:t>
            </a:r>
            <a:r>
              <a:rPr lang="en-GB" sz="1200" i="1" dirty="0"/>
              <a:t>Nokia, Alcatel-Lucent Shanghai Bell</a:t>
            </a:r>
            <a:endParaRPr lang="en-GB" sz="1200" dirty="0"/>
          </a:p>
          <a:p>
            <a:pPr lvl="1">
              <a:defRPr/>
            </a:pPr>
            <a:r>
              <a:rPr lang="en-GB" sz="1200" dirty="0"/>
              <a:t>R4-1701315 	Phase noise model for above 6GHz, </a:t>
            </a:r>
            <a:r>
              <a:rPr lang="en-GB" sz="1200" i="1" dirty="0"/>
              <a:t>Huawei, Hisilicon</a:t>
            </a:r>
          </a:p>
          <a:p>
            <a:pPr lvl="1">
              <a:defRPr/>
            </a:pPr>
            <a:r>
              <a:rPr lang="en-GB" sz="1200" dirty="0"/>
              <a:t>R4-1701165	On mm-wave phase noise modelling, </a:t>
            </a:r>
            <a:r>
              <a:rPr lang="en-GB" sz="1200" i="1" dirty="0"/>
              <a:t>Ericsson</a:t>
            </a:r>
            <a:r>
              <a:rPr lang="en-GB" sz="1200" dirty="0"/>
              <a:t> </a:t>
            </a:r>
          </a:p>
          <a:p>
            <a:pPr lvl="1">
              <a:defRPr/>
            </a:pPr>
            <a:r>
              <a:rPr lang="en-GB" sz="1200" dirty="0"/>
              <a:t>R4-1701164 	 TP for 38.803: mm-wave phase noise and phase noise model, </a:t>
            </a:r>
            <a:r>
              <a:rPr lang="en-GB" sz="1200" i="1" dirty="0"/>
              <a:t>Ericsson</a:t>
            </a:r>
            <a:endParaRPr lang="en-GB" sz="1200" dirty="0"/>
          </a:p>
          <a:p>
            <a:pPr marL="457200" lvl="1" indent="0">
              <a:buNone/>
              <a:defRPr/>
            </a:pPr>
            <a:endParaRPr lang="en-GB" sz="1050" dirty="0"/>
          </a:p>
          <a:p>
            <a:pPr>
              <a:defRPr/>
            </a:pPr>
            <a:r>
              <a:rPr lang="en-US" sz="1800" dirty="0"/>
              <a:t>These contributions contain parameterized models. In some cases, parameters are estimated and in others, checked by measurement of prototype hardware.</a:t>
            </a:r>
          </a:p>
          <a:p>
            <a:pPr>
              <a:defRPr/>
            </a:pPr>
            <a:r>
              <a:rPr lang="en-US" sz="1800" dirty="0"/>
              <a:t>Comparing the models, two issues standing out in particular are the assumption on PLL bandwidth (whether ~1MHz or significantly smaller) and the PN floor at high offsets.</a:t>
            </a:r>
          </a:p>
          <a:p>
            <a:pPr lvl="1">
              <a:defRPr/>
            </a:pPr>
            <a:r>
              <a:rPr lang="en-US" sz="1800" dirty="0"/>
              <a:t>Other differences may be identified on closer analysis</a:t>
            </a:r>
          </a:p>
          <a:p>
            <a:pPr>
              <a:defRPr/>
            </a:pPr>
            <a:r>
              <a:rPr lang="en-US" sz="1800" dirty="0"/>
              <a:t>This contribution summaries the issues and agreed WF for phase noise model</a:t>
            </a:r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fi-FI" altLang="en-US" sz="2000" dirty="0"/>
          </a:p>
          <a:p>
            <a:pPr lvl="1">
              <a:defRPr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45028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GB" altLang="en-US" dirty="0"/>
              <a:t>Way forward</a:t>
            </a:r>
            <a:endParaRPr lang="en-US" alt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40160"/>
            <a:ext cx="8363272" cy="4997152"/>
          </a:xfrm>
        </p:spPr>
        <p:txBody>
          <a:bodyPr/>
          <a:lstStyle/>
          <a:p>
            <a:pPr fontAlgn="auto" hangingPunct="1"/>
            <a:r>
              <a:rPr lang="en-US" sz="2000" b="1" i="1" dirty="0"/>
              <a:t>Define an oscillator phase noise model and related parameter configurations for simulation purposes </a:t>
            </a:r>
            <a:endParaRPr lang="fi-FI" sz="2000" dirty="0"/>
          </a:p>
          <a:p>
            <a:pPr fontAlgn="auto" hangingPunct="1"/>
            <a:r>
              <a:rPr lang="en-US" sz="2000" b="1" i="1" dirty="0"/>
              <a:t>Model total oscillator PSD by using a PLL-based model in the phase domain including the impact of reference clock, loop filter noise and VCO sub-components</a:t>
            </a:r>
            <a:endParaRPr lang="fi-FI" sz="2000" dirty="0"/>
          </a:p>
          <a:p>
            <a:pPr fontAlgn="auto" hangingPunct="1"/>
            <a:r>
              <a:rPr lang="en-US" sz="2000" b="1" i="1" dirty="0"/>
              <a:t>Include a description of the impact of feasible component FOM, frequency, power consumption, loop bandwidth and PN floor at high offset to the oscillator PSD model and/or to its parameterization(s)</a:t>
            </a:r>
          </a:p>
          <a:p>
            <a:pPr lvl="1" fontAlgn="auto" hangingPunct="1"/>
            <a:r>
              <a:rPr lang="en-US" sz="1600" b="1" i="1" dirty="0"/>
              <a:t>Propose a range for each of the respective parameters</a:t>
            </a:r>
          </a:p>
          <a:p>
            <a:pPr lvl="1" fontAlgn="auto" hangingPunct="1"/>
            <a:r>
              <a:rPr lang="en-US" sz="1600" b="1" i="1" dirty="0"/>
              <a:t>Provide justification for the proposed values/range for these parameters</a:t>
            </a:r>
          </a:p>
          <a:p>
            <a:pPr lvl="2" fontAlgn="auto" hangingPunct="1"/>
            <a:r>
              <a:rPr lang="en-US" sz="1400" b="1" i="1" dirty="0"/>
              <a:t>In particular for PLL bandwidth describe whether a BW of around 1MHz is achievable or why not</a:t>
            </a:r>
          </a:p>
          <a:p>
            <a:pPr lvl="1" fontAlgn="auto" hangingPunct="1"/>
            <a:r>
              <a:rPr lang="en-US" sz="1600" b="1" i="1" dirty="0"/>
              <a:t>Consider alternative approach based on measurements to verify the presented model</a:t>
            </a:r>
          </a:p>
          <a:p>
            <a:pPr fontAlgn="auto" hangingPunct="1"/>
            <a:r>
              <a:rPr lang="en-US" sz="2000" b="1" i="1" dirty="0"/>
              <a:t>Define the dependency of the oscillator PSD level w.r.t carrier frequency of the oscillator output</a:t>
            </a:r>
            <a:endParaRPr lang="fi-FI" sz="2000" dirty="0"/>
          </a:p>
          <a:p>
            <a:endParaRPr lang="fi-FI" sz="20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31631</TotalTime>
  <Words>163</Words>
  <Application>Microsoft Office PowerPoint</Application>
  <PresentationFormat>On-screen Show (4:3)</PresentationFormat>
  <Paragraphs>30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宋体</vt:lpstr>
      <vt:lpstr>Arial</vt:lpstr>
      <vt:lpstr>Calibri</vt:lpstr>
      <vt:lpstr>Office 主题</vt:lpstr>
      <vt:lpstr>Way forward on phase noise model for NR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Saynajakangas, Tuomo (Nokia - FI/Oulu)</cp:lastModifiedBy>
  <cp:revision>365</cp:revision>
  <dcterms:created xsi:type="dcterms:W3CDTF">2014-03-20T14:32:54Z</dcterms:created>
  <dcterms:modified xsi:type="dcterms:W3CDTF">2017-02-16T15:00:23Z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1484689430</vt:lpwstr>
  </property>
  <property fmtid="{D5CDD505-2E9C-101B-9397-08002B2CF9AE}" pid="6" name="_2015_ms_pID_725343">
    <vt:lpwstr>(2)8kB7rhR3GyBJ7RJCP3CNwkU1V9r58/9hpxykSr9nInq3dcEUsR13iHgIv92vGBBiLHDzpYnY
1xZ4rfLA/xiuB+4C4S7JXmOHRABuTR0r2VCyeLI4xmU4yDu9KfzaFXA5inkY+lG/mRD2zHUU
nhMOyxFChxWngZ9VUIUqfg550gagv+uldsT3XPZo8Bg1DcxUZ2Aqz7dfvsP3ftesCXTxgycB
gopZ+iX+Pr+hftM7po</vt:lpwstr>
  </property>
  <property fmtid="{D5CDD505-2E9C-101B-9397-08002B2CF9AE}" pid="7" name="_2015_ms_pID_7253431">
    <vt:lpwstr>nR12xzpA0qVGCOwV6LlFJo/SjChLEBKYh7g45jKYOm9yNSPi9t8vT8
1yL+zOGNHwcy367v1IYhKSyt82kyAycfKCXLECoJVPU6Nog9hToy7wGE3eNziS8ayFCnmM2b
B7XqWR+9GBC0zwoVlabJJMShL5UR4vBptlai01kPHlXmsQ==</vt:lpwstr>
  </property>
</Properties>
</file>