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0" r:id="rId2"/>
    <p:sldId id="271" r:id="rId3"/>
    <p:sldId id="276" r:id="rId4"/>
    <p:sldId id="272" r:id="rId5"/>
    <p:sldId id="273" r:id="rId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99"/>
    <a:srgbClr val="FF3399"/>
    <a:srgbClr val="FFCCFF"/>
    <a:srgbClr val="FF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7" autoAdjust="0"/>
    <p:restoredTop sz="83039" autoAdjust="0"/>
  </p:normalViewPr>
  <p:slideViewPr>
    <p:cSldViewPr>
      <p:cViewPr varScale="1">
        <p:scale>
          <a:sx n="79" d="100"/>
          <a:sy n="79" d="100"/>
        </p:scale>
        <p:origin x="19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10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2017/2/3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WF: MSD requirements for 2UL Inter-band CA combinations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LG </a:t>
            </a:r>
            <a:r>
              <a:rPr lang="en-US" altLang="ja-JP" dirty="0" smtClean="0">
                <a:solidFill>
                  <a:schemeClr val="tx1"/>
                </a:solidFill>
              </a:rPr>
              <a:t>Electronics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cs typeface="Arial" pitchFamily="34" charset="0"/>
              </a:rPr>
              <a:t>R4-1701199</a:t>
            </a:r>
            <a:endParaRPr lang="ja-JP" altLang="en-US" sz="2400" dirty="0">
              <a:cs typeface="Arial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50256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</a:t>
            </a:r>
            <a:r>
              <a:rPr lang="en-GB" altLang="ja-JP" sz="2400" b="1" dirty="0" smtClean="0">
                <a:cs typeface="Arial" pitchFamily="34" charset="0"/>
              </a:rPr>
              <a:t>#82</a:t>
            </a:r>
            <a:endParaRPr lang="en-GB" altLang="ja-JP" sz="2400" b="1" dirty="0">
              <a:cs typeface="Arial" pitchFamily="34" charset="0"/>
            </a:endParaRPr>
          </a:p>
          <a:p>
            <a:r>
              <a:rPr lang="en-US" altLang="ja-JP" sz="2400" b="1" dirty="0" smtClean="0">
                <a:cs typeface="Arial" pitchFamily="34" charset="0"/>
              </a:rPr>
              <a:t>Athens</a:t>
            </a:r>
            <a:r>
              <a:rPr lang="en-GB" altLang="ja-JP" sz="2400" b="1" dirty="0" smtClean="0">
                <a:cs typeface="Arial" pitchFamily="34" charset="0"/>
              </a:rPr>
              <a:t>, Greece, 13-17 February, 2017</a:t>
            </a:r>
            <a:r>
              <a:rPr lang="en-US" altLang="ja-JP" sz="2400" b="1" dirty="0" smtClean="0">
                <a:cs typeface="Arial" pitchFamily="34" charset="0"/>
              </a:rPr>
              <a:t> </a:t>
            </a:r>
            <a:endParaRPr lang="ja-JP" altLang="ja-JP" sz="24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 [1]</a:t>
            </a:r>
            <a:endParaRPr lang="ja-JP" altLang="en-US" dirty="0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Agreement on how 2UL Inter-band CA MSD requirements due to intermodulation exists [1]</a:t>
            </a:r>
          </a:p>
          <a:p>
            <a:pPr lvl="1"/>
            <a:r>
              <a:rPr lang="en-US" altLang="ja-JP" sz="2400" dirty="0" smtClean="0"/>
              <a:t>In short, only the worst case MSD is defined for each band</a:t>
            </a:r>
          </a:p>
          <a:p>
            <a:pPr lvl="2"/>
            <a:r>
              <a:rPr lang="en-US" altLang="ja-JP" dirty="0" smtClean="0"/>
              <a:t>This means that even if there are multiple IMD’s only the one resulting highest MSD is specified</a:t>
            </a:r>
          </a:p>
          <a:p>
            <a:pPr lvl="1"/>
            <a:r>
              <a:rPr lang="en-US" altLang="ja-JP" sz="2400" dirty="0" smtClean="0"/>
              <a:t>This agreement reflected to specify the MSD requirements for each CA band combos from Rel-12 and Rel-13.</a:t>
            </a:r>
          </a:p>
          <a:p>
            <a:r>
              <a:rPr lang="en-US" altLang="ja-JP" sz="2400" dirty="0" smtClean="0"/>
              <a:t>One additional WF[2] was agreed in Rel-14 for 2UL inter-band </a:t>
            </a:r>
            <a:r>
              <a:rPr lang="en-US" altLang="ja-JP" sz="2400" dirty="0"/>
              <a:t>CA which </a:t>
            </a:r>
            <a:r>
              <a:rPr lang="en-US" altLang="ja-JP" sz="2400" dirty="0" smtClean="0"/>
              <a:t>have </a:t>
            </a:r>
            <a:r>
              <a:rPr lang="en-US" altLang="ja-JP" sz="2400" dirty="0"/>
              <a:t>multiple IMD’s for one </a:t>
            </a:r>
            <a:r>
              <a:rPr lang="en-US" altLang="ja-JP" sz="2400" dirty="0" smtClean="0"/>
              <a:t>band.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en-US" dirty="0" smtClean="0"/>
              <a:t>Background [2]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US" altLang="ja-JP" sz="2400" dirty="0" smtClean="0"/>
              <a:t>For B3+B42 2UL CA MSD, MSD’s are analyzed as 29.8dB for IMD2, 8.0dB for IMD4, and 0.2dB for IMD5.</a:t>
            </a:r>
          </a:p>
          <a:p>
            <a:r>
              <a:rPr lang="en-US" altLang="ja-JP" sz="2400" dirty="0" smtClean="0"/>
              <a:t>For </a:t>
            </a:r>
            <a:r>
              <a:rPr lang="en-US" altLang="ja-JP" sz="2400" dirty="0" err="1" smtClean="0"/>
              <a:t>xDL</a:t>
            </a:r>
            <a:r>
              <a:rPr lang="en-US" altLang="ja-JP" sz="2400" dirty="0" smtClean="0"/>
              <a:t>/2UL CA, some CA combos were multiple IMD impacts as below tables.</a:t>
            </a:r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pPr>
              <a:spcBef>
                <a:spcPts val="0"/>
              </a:spcBef>
            </a:pPr>
            <a:endParaRPr lang="en-US" altLang="ja-JP" sz="2400" dirty="0" smtClean="0"/>
          </a:p>
          <a:p>
            <a:pPr>
              <a:spcBef>
                <a:spcPts val="400"/>
              </a:spcBef>
            </a:pPr>
            <a:r>
              <a:rPr lang="en-US" altLang="ja-JP" sz="2400" dirty="0" smtClean="0"/>
              <a:t>Currently, multiple MSD requirements </a:t>
            </a:r>
            <a:r>
              <a:rPr lang="en-US" altLang="ja-JP" sz="2400" dirty="0"/>
              <a:t>in </a:t>
            </a:r>
            <a:r>
              <a:rPr lang="en-US" altLang="ja-JP" sz="2400" dirty="0" smtClean="0"/>
              <a:t>TS36.101 are defined , however it is quite burden to define test configuration for multiple MSD according to IMD orders and it will be more exhausted test time for all MSD tests.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61801"/>
              </p:ext>
            </p:extLst>
          </p:nvPr>
        </p:nvGraphicFramePr>
        <p:xfrm>
          <a:off x="711276" y="2712029"/>
          <a:ext cx="7632848" cy="231856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936105"/>
                <a:gridCol w="864096"/>
                <a:gridCol w="926867"/>
                <a:gridCol w="1728192"/>
                <a:gridCol w="1470916"/>
                <a:gridCol w="1706672"/>
              </a:tblGrid>
              <a:tr h="655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Downlink </a:t>
                      </a: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CA configuration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Uplink </a:t>
                      </a: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CA Configuration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Harmonic</a:t>
                      </a:r>
                      <a:endParaRPr lang="ko-KR" sz="105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relation to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band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without uplink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intermodulation to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 band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without uplink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interference due to small frequency separation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</a:tr>
              <a:tr h="253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CA_3A-7A-8A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CA_3A-7A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order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TBD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</a:tr>
              <a:tr h="682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CA_3A-8A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B8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harmonic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r>
                        <a:rPr lang="en-US" sz="1000" baseline="30000" dirty="0">
                          <a:effectLst/>
                        </a:rPr>
                        <a:t>nd</a:t>
                      </a:r>
                      <a:r>
                        <a:rPr lang="en-US" sz="1000" dirty="0">
                          <a:effectLst/>
                        </a:rPr>
                        <a:t> &amp;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order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Table 7.3.1A-0a for CA_3A-7A-8A [TS36.101</a:t>
                      </a:r>
                      <a:r>
                        <a:rPr lang="en-US" sz="1000" dirty="0" smtClean="0">
                          <a:effectLst/>
                        </a:rPr>
                        <a:t>],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5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TBD for 2</a:t>
                      </a:r>
                      <a:r>
                        <a:rPr lang="en-US" sz="1000" baseline="30000" dirty="0" smtClean="0">
                          <a:effectLst/>
                        </a:rPr>
                        <a:t>nd</a:t>
                      </a:r>
                      <a:r>
                        <a:rPr lang="en-US" sz="1000" dirty="0" smtClean="0">
                          <a:effectLst/>
                        </a:rPr>
                        <a:t> IMD</a:t>
                      </a:r>
                      <a:endParaRPr lang="en-US" sz="105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TBD for 3</a:t>
                      </a:r>
                      <a:r>
                        <a:rPr lang="en-US" sz="1000" baseline="30000" dirty="0" smtClean="0">
                          <a:effectLst/>
                        </a:rPr>
                        <a:t>rd</a:t>
                      </a:r>
                      <a:r>
                        <a:rPr lang="en-US" sz="1000" dirty="0" smtClean="0">
                          <a:effectLst/>
                        </a:rPr>
                        <a:t> IMD</a:t>
                      </a: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</a:tr>
              <a:tr h="25690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CA_3A-5A-7A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CA_3A-5A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&amp; 3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order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[30.0] for 2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IMD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[18.0] for 3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IMD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263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CA_3A-7A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order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[19.0]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263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CA_5A-7A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N/A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smtClean="0"/>
              <a:t>Way forward</a:t>
            </a:r>
            <a:endParaRPr lang="ja-JP" altLang="en-US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4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GB" sz="2400" b="1" dirty="0" smtClean="0"/>
              <a:t>Proposal1: Basic principle should be follow the agreed WF [1]. For each UL Inter-band CA only the highest MSD is specified automatically in TS36.101. </a:t>
            </a:r>
          </a:p>
          <a:p>
            <a:pPr>
              <a:spcBef>
                <a:spcPts val="700"/>
              </a:spcBef>
            </a:pPr>
            <a:endParaRPr lang="en-US" altLang="ja-JP" sz="2400" b="1" dirty="0" smtClean="0"/>
          </a:p>
          <a:p>
            <a:pPr>
              <a:spcBef>
                <a:spcPts val="700"/>
              </a:spcBef>
            </a:pPr>
            <a:r>
              <a:rPr lang="en-US" altLang="ja-JP" sz="2400" b="1" dirty="0" smtClean="0"/>
              <a:t>Proposal2: </a:t>
            </a:r>
            <a:r>
              <a:rPr lang="en-US" altLang="ja-JP" sz="2400" b="1" dirty="0"/>
              <a:t>M</a:t>
            </a:r>
            <a:r>
              <a:rPr lang="en-US" altLang="ja-JP" sz="2400" b="1" dirty="0" smtClean="0"/>
              <a:t>ultiple IMDs for each CA band combos will be studied and analyzed in technical report.</a:t>
            </a:r>
          </a:p>
          <a:p>
            <a:pPr>
              <a:spcBef>
                <a:spcPts val="700"/>
              </a:spcBef>
            </a:pPr>
            <a:endParaRPr lang="en-US" altLang="ja-JP" sz="2400" b="1" dirty="0" smtClean="0"/>
          </a:p>
          <a:p>
            <a:pPr>
              <a:spcBef>
                <a:spcPts val="700"/>
              </a:spcBef>
            </a:pPr>
            <a:r>
              <a:rPr lang="en-US" altLang="ja-JP" sz="2400" b="1" dirty="0" smtClean="0"/>
              <a:t>Proposal3: From the defined multiple MSD requirements in TS36.101, only highest MSD requirements shall be maintained, the other will be </a:t>
            </a:r>
            <a:r>
              <a:rPr lang="en-US" altLang="ja-JP" sz="2400" b="1" smtClean="0"/>
              <a:t>moved into </a:t>
            </a:r>
            <a:r>
              <a:rPr lang="en-US" altLang="ja-JP" sz="2400" b="1" dirty="0" smtClean="0"/>
              <a:t>the related TRs.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GB" sz="2400" dirty="0" smtClean="0"/>
              <a:t>[1] R4-144031, “WF on 2UL inter-band CA MSD test configurations”, </a:t>
            </a:r>
            <a:r>
              <a:rPr lang="en-GB" sz="2400" dirty="0" err="1" smtClean="0"/>
              <a:t>Mediatek</a:t>
            </a:r>
            <a:r>
              <a:rPr lang="en-GB" sz="2400" dirty="0" smtClean="0"/>
              <a:t>, RAN4#71</a:t>
            </a:r>
            <a:endParaRPr lang="en-GB" altLang="ja-JP" sz="2400" dirty="0" smtClean="0"/>
          </a:p>
          <a:p>
            <a:r>
              <a:rPr lang="en-GB" altLang="ja-JP" sz="2400" dirty="0" smtClean="0"/>
              <a:t>[2] R4-164839, “</a:t>
            </a:r>
            <a:r>
              <a:rPr lang="en-US" altLang="ja-JP" sz="2400" dirty="0"/>
              <a:t>WF: MSD definition for 2UL Inter-band CA combinations that have multiple IMD’s for one </a:t>
            </a:r>
            <a:r>
              <a:rPr lang="en-US" altLang="ja-JP" sz="2400" dirty="0" smtClean="0"/>
              <a:t>band”, Huawei, </a:t>
            </a:r>
            <a:r>
              <a:rPr lang="en-US" altLang="ja-JP" sz="2400" dirty="0" err="1" smtClean="0"/>
              <a:t>Hisilicon</a:t>
            </a:r>
            <a:r>
              <a:rPr lang="en-US" altLang="ja-JP" sz="2400" dirty="0" smtClean="0"/>
              <a:t>, RAN4 #79</a:t>
            </a:r>
          </a:p>
          <a:p>
            <a:r>
              <a:rPr lang="en-US" altLang="ja-JP" sz="2400" dirty="0" smtClean="0"/>
              <a:t>[3] TR36.714-02-02</a:t>
            </a:r>
          </a:p>
          <a:p>
            <a:r>
              <a:rPr lang="en-US" altLang="ja-JP" sz="2400" dirty="0" smtClean="0"/>
              <a:t>[4] TR36.714-00-02</a:t>
            </a:r>
            <a:endParaRPr lang="ja-JP" altLang="ja-JP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7587</TotalTime>
  <Words>404</Words>
  <Application>Microsoft Office PowerPoint</Application>
  <PresentationFormat>화면 슬라이드 쇼(4:3)</PresentationFormat>
  <Paragraphs>71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MS Mincho</vt:lpstr>
      <vt:lpstr>MS PGothic</vt:lpstr>
      <vt:lpstr>MS PGothic</vt:lpstr>
      <vt:lpstr>SimSun</vt:lpstr>
      <vt:lpstr>맑은 고딕</vt:lpstr>
      <vt:lpstr>Arial</vt:lpstr>
      <vt:lpstr>Calibri</vt:lpstr>
      <vt:lpstr>Times New Roman</vt:lpstr>
      <vt:lpstr>Office ​​テーマ</vt:lpstr>
      <vt:lpstr>WF: MSD requirements for 2UL Inter-band CA combinations</vt:lpstr>
      <vt:lpstr>Background [1]</vt:lpstr>
      <vt:lpstr>Background [2]</vt:lpstr>
      <vt:lpstr>Way forward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임수환/책임연구원/차세대표준(연)ACS팀(suhwan.lim@lge.com)</cp:lastModifiedBy>
  <cp:revision>360</cp:revision>
  <dcterms:created xsi:type="dcterms:W3CDTF">2014-03-04T23:28:02Z</dcterms:created>
  <dcterms:modified xsi:type="dcterms:W3CDTF">2017-02-03T12:52:53Z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(3)MMWb5oCkpRDRHs4YVqBYBM4qh9C1+D1vYpcwzJ/tdeQi0m+UhntUkAwr1R2DGgCMow1hgrpI
vREBqfsLMK09Jk+QufJDyrtmtJG3nbtX/C0c4k0EIesFH2vUbbZeaAYcbajFuff1FhjSaAfg
PPIAVJGmCnbOnZ+vUCxt/mAoKj6kpntUuL+UFmbcxf3IGtt/tiLqdiRbxacwTqrpWOzgb1PN
XDAcp7mz6AnlHjNVM7</vt:lpwstr>
  </property>
  <property fmtid="{D5CDD505-2E9C-101B-9397-08002B2CF9AE}" pid="9" name="_2015_ms_pID_7253431">
    <vt:lpwstr>qfFg8jtXJd/HBhR93Obg37Ww6r/uygcd8Kr08qYLQ0G0ZkUuoCL/al
Hoa9VN+HOWPF2ouYuZx7+Lpn1Kn61iN5ioETcIuqwca6bLZSlOs2nSja5ZhynqQEF6FV0To9
ct5TJG4K50alSCmHg1Oa/QffjRw904MVOGXlVqPqnhH2Rl9rC8/RYU5tvtn/VGFsBQzfVjV1
EfjmeoRYkpFsbKDz7E7Ri4j4y7XKv0sD6qa+</vt:lpwstr>
  </property>
  <property fmtid="{D5CDD505-2E9C-101B-9397-08002B2CF9AE}" pid="10" name="_2015_ms_pID_7253432">
    <vt:lpwstr>+Z5BFKezeFy0h5/5gcQ2cTpc0Fb1WKGhkXu2
dniG+zUgn9YFhWpPajyAkjLQs12U8w==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1464255262</vt:lpwstr>
  </property>
</Properties>
</file>