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84" d="100"/>
          <a:sy n="84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63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2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/>
              <a:t>Way forward </a:t>
            </a:r>
            <a:r>
              <a:rPr lang="en-GB" sz="4000" dirty="0" smtClean="0"/>
              <a:t>on MPDCCH monitoring based requirements for </a:t>
            </a:r>
            <a:r>
              <a:rPr lang="en-GB" sz="4000" dirty="0" err="1" smtClean="0"/>
              <a:t>feMTC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Alcatel-Lucent Shanghai </a:t>
            </a:r>
            <a:r>
              <a:rPr lang="en-US" altLang="zh-CN" sz="2800" dirty="0" smtClean="0">
                <a:solidFill>
                  <a:schemeClr val="tx1"/>
                </a:solidFill>
              </a:rPr>
              <a:t>Bell, …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</a:t>
            </a:r>
            <a:r>
              <a:rPr lang="en-US" altLang="zh-CN" sz="2200" dirty="0" smtClean="0"/>
              <a:t>82</a:t>
            </a:r>
            <a:endParaRPr lang="en-US" altLang="zh-CN" sz="2200" dirty="0"/>
          </a:p>
          <a:p>
            <a:pPr algn="l"/>
            <a:r>
              <a:rPr lang="en-US" altLang="zh-CN" sz="2200" dirty="0" smtClean="0"/>
              <a:t>Athens, Greece, 13 </a:t>
            </a:r>
            <a:r>
              <a:rPr lang="en-US" altLang="zh-CN" sz="2200" dirty="0"/>
              <a:t>- </a:t>
            </a:r>
            <a:r>
              <a:rPr lang="en-US" altLang="zh-CN" sz="2200" dirty="0" smtClean="0"/>
              <a:t>17 February, </a:t>
            </a:r>
            <a:r>
              <a:rPr lang="en-US" altLang="zh-CN" sz="2200" dirty="0" smtClean="0"/>
              <a:t>2017</a:t>
            </a:r>
          </a:p>
          <a:p>
            <a:pPr algn="l"/>
            <a:r>
              <a:rPr lang="en-US" altLang="zh-CN" sz="2200" dirty="0" smtClean="0"/>
              <a:t>Agenda: 7.22.3.2.1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R4-1700921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5584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feMTC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UE may be configured to monitor MPDCCH in a discontinuous manner. 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 smtClean="0">
                <a:solidFill>
                  <a:prstClr val="black"/>
                </a:solidFill>
              </a:rPr>
              <a:t>Rel-13 </a:t>
            </a:r>
            <a:r>
              <a:rPr lang="en-US" altLang="zh-CN" sz="2400" dirty="0" err="1">
                <a:solidFill>
                  <a:prstClr val="black"/>
                </a:solidFill>
              </a:rPr>
              <a:t>eMTC</a:t>
            </a:r>
            <a:r>
              <a:rPr lang="en-US" altLang="zh-CN" sz="2400" dirty="0">
                <a:solidFill>
                  <a:prstClr val="black"/>
                </a:solidFill>
              </a:rPr>
              <a:t> UE RRM/RLM requirements are defined without considering MPDCCH monitoring configuration.</a:t>
            </a:r>
          </a:p>
          <a:p>
            <a:pPr lvl="1"/>
            <a:r>
              <a:rPr lang="en-US" altLang="zh-CN" sz="2000" dirty="0"/>
              <a:t>UE power consumption may be impacted if it is required to activate its RF only for measurement purpose.</a:t>
            </a:r>
          </a:p>
          <a:p>
            <a:pPr marL="457200" lvl="1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204864"/>
            <a:ext cx="7527796" cy="209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For </a:t>
            </a:r>
            <a:r>
              <a:rPr lang="en-US" altLang="zh-CN" sz="2000" dirty="0" err="1" smtClean="0"/>
              <a:t>feMTC</a:t>
            </a:r>
            <a:r>
              <a:rPr lang="en-US" altLang="zh-CN" sz="2000" dirty="0" smtClean="0"/>
              <a:t>, RLM and RRM requirements for connected mode are updated </a:t>
            </a:r>
            <a:r>
              <a:rPr lang="en-US" altLang="zh-CN" sz="2000" dirty="0"/>
              <a:t>to take UE MPDCCH monitoring into account</a:t>
            </a:r>
            <a:r>
              <a:rPr lang="en-GB" sz="20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en-GB" sz="2000" dirty="0"/>
              <a:t>If UE is in non-DRX state, current non-DRX requirement is re-used unless the following conditions are met</a:t>
            </a:r>
            <a:endParaRPr lang="en-US" sz="2000" dirty="0"/>
          </a:p>
          <a:p>
            <a:pPr lvl="1">
              <a:spcAft>
                <a:spcPts val="600"/>
              </a:spcAft>
            </a:pPr>
            <a:r>
              <a:rPr lang="en-US" sz="1600" dirty="0" smtClean="0"/>
              <a:t>G </a:t>
            </a:r>
            <a:r>
              <a:rPr lang="en-US" sz="1600" dirty="0"/>
              <a:t>is larger than 1, </a:t>
            </a:r>
            <a:r>
              <a:rPr lang="en-US" sz="1600" dirty="0" err="1"/>
              <a:t>R_max</a:t>
            </a:r>
            <a:r>
              <a:rPr lang="en-US" sz="1600" dirty="0"/>
              <a:t>*G is larger than MGRP, and </a:t>
            </a:r>
          </a:p>
          <a:p>
            <a:pPr lvl="1">
              <a:spcAft>
                <a:spcPts val="600"/>
              </a:spcAft>
            </a:pPr>
            <a:r>
              <a:rPr lang="en-US" sz="1600" dirty="0" smtClean="0"/>
              <a:t>UE </a:t>
            </a:r>
            <a:r>
              <a:rPr lang="en-US" sz="1600" dirty="0"/>
              <a:t>is not configured with DRX, and  </a:t>
            </a:r>
          </a:p>
          <a:p>
            <a:pPr lvl="1">
              <a:spcAft>
                <a:spcPts val="600"/>
              </a:spcAft>
            </a:pPr>
            <a:r>
              <a:rPr lang="en-US" sz="1600" dirty="0" smtClean="0"/>
              <a:t>UE </a:t>
            </a:r>
            <a:r>
              <a:rPr lang="en-US" sz="1600" dirty="0"/>
              <a:t>does not detect it is scheduled in the MPDCCH monitoring period.</a:t>
            </a:r>
          </a:p>
          <a:p>
            <a:pPr marL="400050" lvl="1" indent="0">
              <a:spcAft>
                <a:spcPts val="600"/>
              </a:spcAft>
              <a:buNone/>
            </a:pPr>
            <a:r>
              <a:rPr lang="en-GB" sz="2000" dirty="0" smtClean="0"/>
              <a:t>in </a:t>
            </a:r>
            <a:r>
              <a:rPr lang="en-GB" sz="2000" dirty="0"/>
              <a:t>which case RLM/RRM requirements are scaled with </a:t>
            </a:r>
            <a:r>
              <a:rPr lang="en-GB" sz="2000" dirty="0" err="1"/>
              <a:t>r_max</a:t>
            </a:r>
            <a:r>
              <a:rPr lang="en-GB" sz="2000" dirty="0"/>
              <a:t>*G.</a:t>
            </a:r>
          </a:p>
          <a:p>
            <a:r>
              <a:rPr lang="en-US" altLang="zh-CN" sz="2000" dirty="0"/>
              <a:t>If UE is in non-DRX state, current non-DRX requirement is updated by replacing DRX cycle with max{DRX cycle, MPDCCH monitoring period</a:t>
            </a:r>
            <a:r>
              <a:rPr lang="en-US" altLang="zh-CN" sz="2000" dirty="0" smtClean="0"/>
              <a:t>}.</a:t>
            </a:r>
          </a:p>
          <a:p>
            <a:r>
              <a:rPr lang="en-US" altLang="zh-CN" sz="2000" dirty="0" smtClean="0"/>
              <a:t>Interested companies should provide CR in RAN4#82bis.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203</Words>
  <Application>Microsoft Office PowerPoint</Application>
  <PresentationFormat>On-screen Show (4:3)</PresentationFormat>
  <Paragraphs>30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Way forward on MPDCCH monitoring based requirements for feMTC</vt:lpstr>
      <vt:lpstr>Background</vt:lpstr>
      <vt:lpstr>WF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69</cp:revision>
  <dcterms:created xsi:type="dcterms:W3CDTF">2016-10-20T10:53:20Z</dcterms:created>
  <dcterms:modified xsi:type="dcterms:W3CDTF">2017-02-03T14:02:09Z</dcterms:modified>
</cp:coreProperties>
</file>