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3" y="313816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714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13 - 17 February, 2017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en-US" altLang="ja-JP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ja-JP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[LTE_UE_cat_1RX]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B18 addition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into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Single Rx UE cat.1 WI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[1], frequency bands for single Rx category 1 were approved.</a:t>
            </a:r>
          </a:p>
          <a:p>
            <a:pPr marL="0" indent="0">
              <a:buNone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R4-1610822 “Initial bands for single Rx category 1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Qualcomm</a:t>
            </a:r>
            <a:endPara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/>
          </a:p>
          <a:p>
            <a:r>
              <a:rPr lang="en-US" dirty="0" smtClean="0"/>
              <a:t>In addition to the above, how to relax REFSENS requirements from 2Rx was also approved in [2].</a:t>
            </a:r>
          </a:p>
          <a:p>
            <a:pPr marL="0" indent="0">
              <a:buNone/>
            </a:pPr>
            <a:r>
              <a:rPr lang="en-US" altLang="ja-JP" sz="2000" b="1" i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altLang="ja-JP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R4-1610187 “Single Rx Cat 1 reference sensitivity”, Qualcomm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Remaining work in RAN4 seems to be CR agreement for TS36.101.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825625"/>
            <a:ext cx="8675370" cy="435133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600" dirty="0" smtClean="0"/>
              <a:t>We propose to add Band 18 as initial bands for this WI.</a:t>
            </a:r>
          </a:p>
          <a:p>
            <a:pPr marL="228600" lvl="2">
              <a:spcBef>
                <a:spcPts val="1000"/>
              </a:spcBef>
            </a:pPr>
            <a:endParaRPr lang="en-GB" sz="3600" dirty="0"/>
          </a:p>
          <a:p>
            <a:pPr marL="228600" lvl="2">
              <a:spcBef>
                <a:spcPts val="1000"/>
              </a:spcBef>
            </a:pPr>
            <a:r>
              <a:rPr lang="en-GB" sz="3600" dirty="0" smtClean="0"/>
              <a:t>If this proposal is approved, </a:t>
            </a:r>
            <a:r>
              <a:rPr lang="en-GB" sz="3600" dirty="0" smtClean="0"/>
              <a:t>initial bands </a:t>
            </a:r>
            <a:r>
              <a:rPr lang="en-GB" sz="3600" dirty="0" smtClean="0"/>
              <a:t>for this WI is as follows;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3200" dirty="0" smtClean="0"/>
              <a:t>Bands 1, 2, 3, 4, 5, 7, 8, 12, 13, 20, 26, 39, 41 and 66.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 smtClean="0">
              <a:solidFill>
                <a:srgbClr val="0000CC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 </a:t>
            </a:r>
            <a:r>
              <a:rPr lang="en-US" sz="3200" dirty="0" smtClean="0"/>
              <a:t>- Work road impact perspective -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825625"/>
            <a:ext cx="8675370" cy="435133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200" dirty="0" smtClean="0"/>
              <a:t>Impacted requirements due to this WI seems to be UE REFSENS.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sz="3200" dirty="0" smtClean="0"/>
              <a:t>This means that how to decide relaxation value is only work load impacted factor.</a:t>
            </a:r>
          </a:p>
          <a:p>
            <a:pPr marL="228600" lvl="2">
              <a:spcBef>
                <a:spcPts val="1000"/>
              </a:spcBef>
            </a:pPr>
            <a:r>
              <a:rPr lang="en-GB" sz="3200" dirty="0" smtClean="0"/>
              <a:t>We believe that </a:t>
            </a:r>
            <a:r>
              <a:rPr lang="en-GB" sz="3200" b="1" u="sng" dirty="0" smtClean="0">
                <a:solidFill>
                  <a:srgbClr val="0000CC"/>
                </a:solidFill>
              </a:rPr>
              <a:t>Band 18 REFSENS relaxation should be also 2.5 dB just same as approved way in [2]</a:t>
            </a:r>
            <a:r>
              <a:rPr lang="en-GB" sz="3200" dirty="0" smtClean="0"/>
              <a:t>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sz="3200" dirty="0" smtClean="0"/>
              <a:t>Therefore, if there is no objection to apply 2.5 dB relation on Band 18, </a:t>
            </a:r>
            <a:r>
              <a:rPr lang="en-GB" sz="3200" b="1" u="sng" dirty="0" smtClean="0">
                <a:solidFill>
                  <a:srgbClr val="0000CC"/>
                </a:solidFill>
              </a:rPr>
              <a:t>no work load impact will be observed</a:t>
            </a:r>
            <a:r>
              <a:rPr lang="en-GB" sz="3200" dirty="0" smtClean="0"/>
              <a:t>.</a:t>
            </a:r>
          </a:p>
          <a:p>
            <a:pPr marL="228600" lvl="2">
              <a:spcBef>
                <a:spcPts val="1000"/>
              </a:spcBef>
            </a:pPr>
            <a:endParaRPr lang="en-GB" sz="3200" dirty="0" smtClean="0"/>
          </a:p>
          <a:p>
            <a:pPr marL="228600" lvl="2">
              <a:spcBef>
                <a:spcPts val="1000"/>
              </a:spcBef>
            </a:pPr>
            <a:endParaRPr lang="en-GB" sz="3200" dirty="0" smtClean="0"/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2800" b="1" dirty="0" smtClean="0">
              <a:solidFill>
                <a:srgbClr val="0000CC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26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4850</TotalTime>
  <Words>225</Words>
  <Application>Microsoft Office PowerPoint</Application>
  <PresentationFormat>画面に合わせる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</vt:lpstr>
      <vt:lpstr>Proposal</vt:lpstr>
      <vt:lpstr>Analysis  - Work road impact perspective -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42</cp:revision>
  <cp:lastPrinted>2015-11-02T18:42:05Z</cp:lastPrinted>
  <dcterms:created xsi:type="dcterms:W3CDTF">2015-10-30T15:37:37Z</dcterms:created>
  <dcterms:modified xsi:type="dcterms:W3CDTF">2017-02-03T09:05:22Z</dcterms:modified>
</cp:coreProperties>
</file>