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BCS for CA_3A-28A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092280" y="44450"/>
            <a:ext cx="19527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dirty="0" smtClean="0">
                <a:cs typeface="Arial" pitchFamily="34" charset="0"/>
              </a:rPr>
              <a:t>R4-1610983</a:t>
            </a:r>
            <a:endParaRPr lang="ja-JP" altLang="en-US" sz="2800" dirty="0">
              <a:cs typeface="Arial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60102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800" b="1" dirty="0">
                <a:cs typeface="Arial" pitchFamily="34" charset="0"/>
              </a:rPr>
              <a:t>3GPP TSG-RAN WG4 Meeting #</a:t>
            </a:r>
            <a:r>
              <a:rPr lang="en-US" altLang="ja-JP" sz="2800" b="1" dirty="0" smtClean="0">
                <a:cs typeface="Arial" pitchFamily="34" charset="0"/>
              </a:rPr>
              <a:t>81</a:t>
            </a:r>
            <a:endParaRPr lang="en-US" altLang="ja-JP" sz="2800" b="1" dirty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800" b="1" dirty="0"/>
              <a:t>Reno, NV, USA, 14 – 18 December 2016</a:t>
            </a:r>
            <a:endParaRPr lang="en-GB" altLang="ja-JP" sz="28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93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949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2DL/2UL CA_3A-28A was proposed in the basket WI as below.</a:t>
            </a:r>
          </a:p>
          <a:p>
            <a:endParaRPr kumimoji="1" lang="en-US" altLang="ja-JP" sz="2400" dirty="0"/>
          </a:p>
          <a:p>
            <a:endParaRPr lang="en-US" altLang="ja-JP" sz="2400" dirty="0" smtClean="0"/>
          </a:p>
          <a:p>
            <a:endParaRPr kumimoji="1" lang="en-US" altLang="ja-JP" sz="2400" dirty="0"/>
          </a:p>
          <a:p>
            <a:r>
              <a:rPr lang="en-US" altLang="ja-JP" sz="2400" dirty="0" smtClean="0"/>
              <a:t>This CA configuration has no MSD issue and the </a:t>
            </a:r>
            <a:r>
              <a:rPr lang="en-US" altLang="ja-JP" sz="2400" dirty="0"/>
              <a:t>TP (R4-167399) was </a:t>
            </a:r>
            <a:r>
              <a:rPr lang="en-US" altLang="ja-JP" sz="2400" dirty="0" smtClean="0"/>
              <a:t>approved in RAN4#80bis.</a:t>
            </a:r>
          </a:p>
          <a:p>
            <a:r>
              <a:rPr lang="en-US" altLang="ja-JP" sz="2400" dirty="0" smtClean="0"/>
              <a:t>After this, however, it was identified that the existing BCS0 of CA_3A-28A has 15 and 20 MHz CBW in Band 28.</a:t>
            </a:r>
            <a:endParaRPr kumimoji="1" lang="ja-JP" altLang="en-US" sz="2400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68084"/>
              </p:ext>
            </p:extLst>
          </p:nvPr>
        </p:nvGraphicFramePr>
        <p:xfrm>
          <a:off x="502007" y="1577284"/>
          <a:ext cx="8174451" cy="1173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6460"/>
                <a:gridCol w="1119373"/>
                <a:gridCol w="815085"/>
                <a:gridCol w="498997"/>
                <a:gridCol w="498997"/>
                <a:gridCol w="498997"/>
                <a:gridCol w="498997"/>
                <a:gridCol w="498997"/>
                <a:gridCol w="498997"/>
                <a:gridCol w="1003052"/>
                <a:gridCol w="1086499"/>
              </a:tblGrid>
              <a:tr h="132715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E-UTRA CA configuration / Bandwidth combination set</a:t>
                      </a:r>
                      <a:endParaRPr lang="ja-JP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461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E-UTRA CA Configuration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Uplink CA configurations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E-UTRA Bands</a:t>
                      </a:r>
                      <a:endParaRPr lang="ja-JP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1.4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b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Maximum aggregated bandwidth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[MHz]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Bandwidth combination set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9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CA_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A-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28A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CA_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A-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28A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30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9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38485"/>
              </p:ext>
            </p:extLst>
          </p:nvPr>
        </p:nvGraphicFramePr>
        <p:xfrm>
          <a:off x="467544" y="4881738"/>
          <a:ext cx="8208913" cy="1554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95673"/>
                <a:gridCol w="1150614"/>
                <a:gridCol w="601992"/>
                <a:gridCol w="459931"/>
                <a:gridCol w="459931"/>
                <a:gridCol w="459931"/>
                <a:gridCol w="459931"/>
                <a:gridCol w="570598"/>
                <a:gridCol w="931636"/>
                <a:gridCol w="1009338"/>
                <a:gridCol w="1009338"/>
              </a:tblGrid>
              <a:tr h="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 / Bandwidth combination set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Uplink CA configurations (NOTE 4)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Bands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1.4</a:t>
                      </a:r>
                      <a:b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20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Maximum aggregated bandwidth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[MHz]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Bandwidth combination set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CA_3A-28A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4527795"/>
            <a:ext cx="85689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Table 5.6A.1-2: E-UTRA CA configurations and bandwidth combination sets defined for inter-band CA (two bands)</a:t>
            </a:r>
            <a:endParaRPr kumimoji="1" lang="en-GB" altLang="ja-JP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2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949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Proposal to solve the inconsistency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720080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To add a note as below and agree the big </a:t>
            </a:r>
            <a:r>
              <a:rPr lang="en-US" altLang="ja-JP" sz="2400" dirty="0" smtClean="0"/>
              <a:t>CR</a:t>
            </a:r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r>
              <a:rPr kumimoji="1" lang="en-US" altLang="ja-JP" sz="2400" dirty="0" smtClean="0"/>
              <a:t>Note that </a:t>
            </a:r>
            <a:r>
              <a:rPr kumimoji="1" lang="en-US" altLang="ja-JP" sz="2400" u="sng" dirty="0" smtClean="0"/>
              <a:t>there is no fallback issue </a:t>
            </a:r>
            <a:r>
              <a:rPr kumimoji="1" lang="en-US" altLang="ja-JP" sz="2400" dirty="0" smtClean="0"/>
              <a:t>in this case since CBWs in lowe</a:t>
            </a:r>
            <a:r>
              <a:rPr lang="en-US" altLang="ja-JP" sz="2400" dirty="0" smtClean="0"/>
              <a:t>r CA config contains all CBWs in higher CA config.</a:t>
            </a:r>
            <a:endParaRPr kumimoji="1" lang="en-US" altLang="ja-JP" sz="2400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1628800"/>
            <a:ext cx="85689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Table 5.6A.1-2: E-UTRA CA configurations and bandwidth combination sets defined for inter-band CA (two bands)</a:t>
            </a:r>
            <a:endParaRPr kumimoji="1" lang="en-GB" altLang="ja-JP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311591"/>
              </p:ext>
            </p:extLst>
          </p:nvPr>
        </p:nvGraphicFramePr>
        <p:xfrm>
          <a:off x="467541" y="1988840"/>
          <a:ext cx="8208915" cy="2042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42964"/>
                <a:gridCol w="1142964"/>
                <a:gridCol w="597990"/>
                <a:gridCol w="456874"/>
                <a:gridCol w="456874"/>
                <a:gridCol w="456874"/>
                <a:gridCol w="456874"/>
                <a:gridCol w="566804"/>
                <a:gridCol w="925443"/>
                <a:gridCol w="1002627"/>
                <a:gridCol w="1002627"/>
              </a:tblGrid>
              <a:tr h="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 / Bandwidth combination set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Uplink CA configurations (NOTE 4)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Bands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1.4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20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Maximum aggregated bandwidth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[MHz]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Bandwidth combination set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CA_3A-28A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CA_3A-28A</a:t>
                      </a:r>
                      <a:r>
                        <a:rPr lang="en-GB" sz="1100" baseline="3000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41605">
                <a:tc gridSpan="11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NOTE 8:	For the Uplink CA Configuration, 15 and 20 MHz channel bandwidths in Band 28 are not applicable.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54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326</Words>
  <Application>Microsoft Office PowerPoint</Application>
  <PresentationFormat>画面に合わせる (4:3)</PresentationFormat>
  <Paragraphs>150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BCS for CA_3A-28A</vt:lpstr>
      <vt:lpstr>Background</vt:lpstr>
      <vt:lpstr>Proposal to solve the inconsistency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BCS for CA_3A-28A</dc:title>
  <dc:creator>5839953</dc:creator>
  <cp:lastModifiedBy>keiando</cp:lastModifiedBy>
  <cp:revision>7</cp:revision>
  <dcterms:created xsi:type="dcterms:W3CDTF">2016-11-18T22:15:03Z</dcterms:created>
  <dcterms:modified xsi:type="dcterms:W3CDTF">2016-11-18T23:18:11Z</dcterms:modified>
</cp:coreProperties>
</file>