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3" r:id="rId2"/>
    <p:sldId id="264" r:id="rId3"/>
    <p:sldId id="265" r:id="rId4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1452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FA730F9F-99BA-4859-B0DF-382F27FDEAFD}" type="datetimeFigureOut">
              <a:rPr lang="en-US"/>
              <a:pPr>
                <a:defRPr/>
              </a:pPr>
              <a:t>11/19/2016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934FE291-1CE9-4680-984D-302BE7C4D776}" type="slidenum">
              <a:rPr lang="en-US" altLang="sv-SE"/>
              <a:pPr>
                <a:defRPr/>
              </a:pPr>
              <a:t>‹#›</a:t>
            </a:fld>
            <a:endParaRPr lang="en-US" altLang="sv-SE"/>
          </a:p>
        </p:txBody>
      </p:sp>
    </p:spTree>
    <p:extLst>
      <p:ext uri="{BB962C8B-B14F-4D97-AF65-F5344CB8AC3E}">
        <p14:creationId xmlns:p14="http://schemas.microsoft.com/office/powerpoint/2010/main" val="360893695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sv-SE" altLang="en-US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fld id="{B4EBF3C2-5DE8-4EF7-B6C2-B39423CBCE4B}" type="slidenum">
              <a:rPr lang="en-US" altLang="sv-SE" smtClean="0"/>
              <a:pPr/>
              <a:t>1</a:t>
            </a:fld>
            <a:endParaRPr lang="en-US" altLang="sv-SE"/>
          </a:p>
        </p:txBody>
      </p:sp>
    </p:spTree>
    <p:extLst>
      <p:ext uri="{BB962C8B-B14F-4D97-AF65-F5344CB8AC3E}">
        <p14:creationId xmlns:p14="http://schemas.microsoft.com/office/powerpoint/2010/main" val="12004564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2695FD-0292-4176-9282-9DBD692771C6}" type="datetimeFigureOut">
              <a:rPr lang="zh-CN" altLang="en-US"/>
              <a:pPr>
                <a:defRPr/>
              </a:pPr>
              <a:t>2016/11/19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8A43E2-BAD9-4C9F-BD4F-A0EEB390A38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8186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32CCAA-9365-4E0C-B7F9-80CB76F674AE}" type="datetimeFigureOut">
              <a:rPr lang="zh-CN" altLang="en-US"/>
              <a:pPr>
                <a:defRPr/>
              </a:pPr>
              <a:t>2016/11/19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4ED3A4-0A25-4A16-95A3-AF23EAE823C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14361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D8991B-F9DA-4AC4-BA77-98FD146CC04E}" type="datetimeFigureOut">
              <a:rPr lang="zh-CN" altLang="en-US"/>
              <a:pPr>
                <a:defRPr/>
              </a:pPr>
              <a:t>2016/11/19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2DB7A0-213D-4BD5-892B-222187C0E1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3678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38C64F-2B99-4988-BAF4-9713B65F2F9F}" type="datetimeFigureOut">
              <a:rPr lang="zh-CN" altLang="en-US"/>
              <a:pPr>
                <a:defRPr/>
              </a:pPr>
              <a:t>2016/11/19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CF79A9-E7E9-454B-91A8-28F165B58C8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0028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8DC37E-5818-47B3-AEDD-E89FA4F92681}" type="datetimeFigureOut">
              <a:rPr lang="zh-CN" altLang="en-US"/>
              <a:pPr>
                <a:defRPr/>
              </a:pPr>
              <a:t>2016/11/19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C0A322-4BA0-418F-AF56-BD4A46A9448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83839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FE4E66-7E64-4115-81FC-7C725236AED8}" type="datetimeFigureOut">
              <a:rPr lang="zh-CN" altLang="en-US"/>
              <a:pPr>
                <a:defRPr/>
              </a:pPr>
              <a:t>2016/11/19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047D06-EA8C-445F-9113-3CAE1A33337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2662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6B2C2D-E990-4911-A6E6-FB2EBAB0A616}" type="datetimeFigureOut">
              <a:rPr lang="zh-CN" altLang="en-US"/>
              <a:pPr>
                <a:defRPr/>
              </a:pPr>
              <a:t>2016/11/19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7726E0-17E0-4CC3-9D8F-CABF3E01EFB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57598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3D5370-B5C4-4C98-B073-1C41346AD57F}" type="datetimeFigureOut">
              <a:rPr lang="zh-CN" altLang="en-US"/>
              <a:pPr>
                <a:defRPr/>
              </a:pPr>
              <a:t>2016/11/19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5FC86D-9B65-48BE-85F9-1DE700E163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9291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DA4A46-BC73-4CBC-824D-9D803614000A}" type="datetimeFigureOut">
              <a:rPr lang="zh-CN" altLang="en-US"/>
              <a:pPr>
                <a:defRPr/>
              </a:pPr>
              <a:t>2016/11/19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FA9B06-40DD-40D5-A163-EDC96B4132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20110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4C17BA-540A-43EE-B923-7EA909164334}" type="datetimeFigureOut">
              <a:rPr lang="zh-CN" altLang="en-US"/>
              <a:pPr>
                <a:defRPr/>
              </a:pPr>
              <a:t>2016/11/19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F59B4D-A537-44BA-ADFA-FAFB78C2417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73886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F07947-19F2-48DD-986F-5ED554A7DE1E}" type="datetimeFigureOut">
              <a:rPr lang="zh-CN" altLang="en-US"/>
              <a:pPr>
                <a:defRPr/>
              </a:pPr>
              <a:t>2016/11/19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4D0EB3-3BD2-4B28-A433-0AE7CCDC44F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8316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fld id="{36CC589B-10F2-44C2-B7E6-6E4603BB4026}" type="datetimeFigureOut">
              <a:rPr lang="zh-CN" altLang="en-US"/>
              <a:pPr>
                <a:defRPr/>
              </a:pPr>
              <a:t>2016/11/19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1E4CCD3-9A25-436E-94B4-0F06012AA15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altLang="en-US" sz="4000" dirty="0"/>
              <a:t>WF on HST unidirectional test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>
                <a:solidFill>
                  <a:srgbClr val="898989"/>
                </a:solidFill>
              </a:rPr>
              <a:t>Ericsson, Vodafone, Telecom Italia, NTT </a:t>
            </a:r>
            <a:r>
              <a:rPr lang="en-US" altLang="en-US" sz="2800" dirty="0" err="1">
                <a:solidFill>
                  <a:srgbClr val="898989"/>
                </a:solidFill>
              </a:rPr>
              <a:t>Docomo</a:t>
            </a:r>
            <a:endParaRPr lang="en-US" altLang="en-US" sz="2800" dirty="0">
              <a:solidFill>
                <a:srgbClr val="898989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38990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1800" b="1" dirty="0">
                <a:cs typeface="Arial" panose="020B0604020202020204" pitchFamily="34" charset="0"/>
              </a:rPr>
              <a:t>3GPP TSG-RAN WG4 Meeting #81</a:t>
            </a:r>
            <a:br>
              <a:rPr lang="en-US" altLang="zh-CN" sz="1800" b="1" dirty="0">
                <a:cs typeface="Arial" panose="020B0604020202020204" pitchFamily="34" charset="0"/>
              </a:rPr>
            </a:br>
            <a:r>
              <a:rPr lang="en-US" altLang="en-US" sz="1800" b="1" dirty="0">
                <a:cs typeface="Arial" panose="020B0604020202020204" pitchFamily="34" charset="0"/>
              </a:rPr>
              <a:t>Reno, US, 14th-18th Nov, 2016</a:t>
            </a:r>
            <a:endParaRPr lang="sv-SE" altLang="sv-SE" sz="1800" dirty="0"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cs typeface="Arial" panose="020B0604020202020204" pitchFamily="34" charset="0"/>
              </a:rPr>
              <a:t>Agenda Item: 8.28</a:t>
            </a: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479904" y="32385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>
                <a:cs typeface="Arial" panose="020B0604020202020204" pitchFamily="34" charset="0"/>
              </a:rPr>
              <a:t>R4-1610968</a:t>
            </a:r>
            <a:endParaRPr lang="zh-CN" altLang="en-US" sz="1800" b="1" dirty="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Background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1431035"/>
            <a:ext cx="8229600" cy="4518246"/>
          </a:xfrm>
        </p:spPr>
        <p:txBody>
          <a:bodyPr/>
          <a:lstStyle/>
          <a:p>
            <a:pPr>
              <a:defRPr/>
            </a:pPr>
            <a:r>
              <a:rPr lang="sv-SE" dirty="0"/>
              <a:t>The </a:t>
            </a:r>
            <a:r>
              <a:rPr lang="sv-SE" dirty="0" err="1"/>
              <a:t>unidirectional</a:t>
            </a:r>
            <a:r>
              <a:rPr lang="sv-SE" dirty="0"/>
              <a:t> HST </a:t>
            </a:r>
            <a:r>
              <a:rPr lang="sv-SE" dirty="0" err="1"/>
              <a:t>model</a:t>
            </a:r>
            <a:r>
              <a:rPr lang="sv-SE" dirty="0"/>
              <a:t> is </a:t>
            </a:r>
            <a:r>
              <a:rPr lang="sv-SE" dirty="0" err="1"/>
              <a:t>included</a:t>
            </a:r>
            <a:r>
              <a:rPr lang="sv-SE" dirty="0"/>
              <a:t> and </a:t>
            </a:r>
            <a:r>
              <a:rPr lang="sv-SE" dirty="0" err="1"/>
              <a:t>studied</a:t>
            </a:r>
            <a:r>
              <a:rPr lang="sv-SE" dirty="0"/>
              <a:t> </a:t>
            </a:r>
            <a:r>
              <a:rPr lang="sv-SE" dirty="0" err="1"/>
              <a:t>during</a:t>
            </a:r>
            <a:r>
              <a:rPr lang="sv-SE" dirty="0"/>
              <a:t> HST SI and WI.</a:t>
            </a:r>
          </a:p>
          <a:p>
            <a:pPr>
              <a:defRPr/>
            </a:pPr>
            <a:r>
              <a:rPr lang="sv-SE" dirty="0"/>
              <a:t>The </a:t>
            </a:r>
            <a:r>
              <a:rPr lang="sv-SE" dirty="0" err="1"/>
              <a:t>unidirectional</a:t>
            </a:r>
            <a:r>
              <a:rPr lang="sv-SE" dirty="0"/>
              <a:t> HST </a:t>
            </a:r>
            <a:r>
              <a:rPr lang="sv-SE" dirty="0" err="1"/>
              <a:t>deployment</a:t>
            </a:r>
            <a:r>
              <a:rPr lang="sv-SE" dirty="0"/>
              <a:t> is </a:t>
            </a:r>
            <a:r>
              <a:rPr lang="sv-SE" dirty="0" err="1"/>
              <a:t>required</a:t>
            </a:r>
            <a:r>
              <a:rPr lang="sv-SE" dirty="0"/>
              <a:t> by </a:t>
            </a:r>
            <a:r>
              <a:rPr lang="sv-SE" dirty="0" err="1"/>
              <a:t>multiple</a:t>
            </a:r>
            <a:r>
              <a:rPr lang="sv-SE" dirty="0"/>
              <a:t> operators for </a:t>
            </a:r>
            <a:r>
              <a:rPr lang="sv-SE" dirty="0" err="1"/>
              <a:t>future</a:t>
            </a:r>
            <a:r>
              <a:rPr lang="sv-SE" dirty="0"/>
              <a:t> </a:t>
            </a:r>
            <a:r>
              <a:rPr lang="sv-SE" dirty="0" err="1"/>
              <a:t>deployment</a:t>
            </a:r>
            <a:r>
              <a:rPr lang="sv-SE" dirty="0"/>
              <a:t>.</a:t>
            </a:r>
          </a:p>
          <a:p>
            <a:pPr>
              <a:defRPr/>
            </a:pPr>
            <a:r>
              <a:rPr lang="sv-SE" dirty="0"/>
              <a:t>It is </a:t>
            </a:r>
            <a:r>
              <a:rPr lang="sv-SE" dirty="0" err="1"/>
              <a:t>important</a:t>
            </a:r>
            <a:r>
              <a:rPr lang="sv-SE" dirty="0"/>
              <a:t> RAN4 </a:t>
            </a:r>
            <a:r>
              <a:rPr lang="sv-SE" dirty="0" err="1"/>
              <a:t>allows</a:t>
            </a:r>
            <a:r>
              <a:rPr lang="sv-SE" dirty="0"/>
              <a:t> </a:t>
            </a:r>
            <a:r>
              <a:rPr lang="sv-SE" dirty="0" err="1"/>
              <a:t>such</a:t>
            </a:r>
            <a:r>
              <a:rPr lang="sv-SE" dirty="0"/>
              <a:t> </a:t>
            </a:r>
            <a:r>
              <a:rPr lang="sv-SE" dirty="0" err="1"/>
              <a:t>deployment</a:t>
            </a:r>
            <a:r>
              <a:rPr lang="sv-SE" dirty="0"/>
              <a:t> scenarios </a:t>
            </a:r>
            <a:r>
              <a:rPr lang="sv-SE" dirty="0" err="1"/>
              <a:t>being</a:t>
            </a:r>
            <a:r>
              <a:rPr lang="sv-SE" dirty="0"/>
              <a:t> testable </a:t>
            </a:r>
            <a:r>
              <a:rPr lang="sv-SE" dirty="0" err="1"/>
              <a:t>with</a:t>
            </a:r>
            <a:r>
              <a:rPr lang="sv-SE" dirty="0"/>
              <a:t> </a:t>
            </a:r>
            <a:r>
              <a:rPr lang="sv-SE" dirty="0" err="1"/>
              <a:t>further</a:t>
            </a:r>
            <a:r>
              <a:rPr lang="sv-SE" dirty="0"/>
              <a:t> </a:t>
            </a:r>
            <a:r>
              <a:rPr lang="sv-SE" dirty="0" err="1"/>
              <a:t>evaluations</a:t>
            </a:r>
            <a:r>
              <a:rPr lang="sv-SE" dirty="0"/>
              <a:t>.</a:t>
            </a:r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FA1FFF3-5FA4-4E8C-A583-214AED9FE134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</a:t>
            </a:fld>
            <a:endParaRPr lang="en-US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 err="1"/>
              <a:t>Agreement</a:t>
            </a:r>
            <a:endParaRPr lang="sv-SE" altLang="sv-SE" dirty="0"/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457200" y="1289471"/>
            <a:ext cx="8229600" cy="5451897"/>
          </a:xfrm>
        </p:spPr>
        <p:txBody>
          <a:bodyPr/>
          <a:lstStyle/>
          <a:p>
            <a:pPr algn="just"/>
            <a:r>
              <a:rPr lang="sv-SE" altLang="sv-SE" sz="2800" dirty="0"/>
              <a:t>Use </a:t>
            </a:r>
            <a:r>
              <a:rPr lang="en-US" altLang="zh-CN" sz="2800" dirty="0"/>
              <a:t>evaluation assumption in R4-163054 </a:t>
            </a:r>
            <a:r>
              <a:rPr lang="sv-SE" altLang="sv-SE" sz="2800" dirty="0"/>
              <a:t>to evaluate the performance under unidirectional deployment with legacy receiver</a:t>
            </a:r>
            <a:r>
              <a:rPr lang="en-US" altLang="zh-CN" sz="2800" dirty="0"/>
              <a:t>.</a:t>
            </a:r>
            <a:r>
              <a:rPr lang="sv-SE" altLang="sv-SE" sz="2800" dirty="0"/>
              <a:t> </a:t>
            </a:r>
          </a:p>
          <a:p>
            <a:pPr algn="just"/>
            <a:r>
              <a:rPr lang="en-US" altLang="zh-CN" sz="2400" dirty="0"/>
              <a:t>If there are no technical concerns based on consensus achieved in RAN4 group, </a:t>
            </a:r>
            <a:r>
              <a:rPr lang="sv-SE" altLang="sv-SE" sz="2400" dirty="0"/>
              <a:t>an optional test (up to the UE declaration) is considered to be specified in order to support such operators’ depoloyment scenario </a:t>
            </a:r>
            <a:r>
              <a:rPr lang="en-US" altLang="zh-CN" sz="2400" dirty="0"/>
              <a:t>in the future</a:t>
            </a:r>
            <a:r>
              <a:rPr lang="sv-SE" altLang="sv-SE" sz="2400" dirty="0"/>
              <a:t>. </a:t>
            </a:r>
          </a:p>
          <a:p>
            <a:r>
              <a:rPr lang="sv-SE" altLang="sv-SE" sz="2400" dirty="0"/>
              <a:t>Interested companies are encourage to provide evaluation results for </a:t>
            </a:r>
            <a:r>
              <a:rPr lang="en-US" altLang="zh-CN" sz="2400" dirty="0"/>
              <a:t>study </a:t>
            </a:r>
            <a:r>
              <a:rPr lang="sv-SE" altLang="sv-SE" sz="2400" dirty="0"/>
              <a:t>in next meeting.</a:t>
            </a:r>
          </a:p>
          <a:p>
            <a:endParaRPr lang="sv-SE" altLang="sv-SE" sz="2800" dirty="0"/>
          </a:p>
          <a:p>
            <a:endParaRPr lang="sv-SE" altLang="sv-SE" sz="2800" dirty="0"/>
          </a:p>
          <a:p>
            <a:endParaRPr lang="sv-SE" altLang="sv-SE" sz="2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5617</TotalTime>
  <Words>138</Words>
  <Application>Microsoft Office PowerPoint</Application>
  <PresentationFormat>On-screen Show (4:3)</PresentationFormat>
  <Paragraphs>16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宋体</vt:lpstr>
      <vt:lpstr>宋体</vt:lpstr>
      <vt:lpstr>Arial</vt:lpstr>
      <vt:lpstr>Calibri</vt:lpstr>
      <vt:lpstr>Office 主题</vt:lpstr>
      <vt:lpstr>WF on HST unidirectional test</vt:lpstr>
      <vt:lpstr>Background</vt:lpstr>
      <vt:lpstr>Agreement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Proposed test for DL CA with 2 or 3DL CCs with minimum channel spacing in Rel-12</dc:title>
  <dc:creator>Maomao Chen</dc:creator>
  <cp:lastModifiedBy>Shaohua Li</cp:lastModifiedBy>
  <cp:revision>152</cp:revision>
  <dcterms:created xsi:type="dcterms:W3CDTF">2014-03-20T14:32:54Z</dcterms:created>
  <dcterms:modified xsi:type="dcterms:W3CDTF">2016-11-18T22:44:46Z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-1674502513</vt:i4>
  </property>
  <property fmtid="{D5CDD505-2E9C-101B-9397-08002B2CF9AE}" pid="3" name="_NewReviewCycle">
    <vt:lpwstr/>
  </property>
  <property fmtid="{D5CDD505-2E9C-101B-9397-08002B2CF9AE}" pid="4" name="_EmailSubject">
    <vt:lpwstr>[4Rx CA] draft WF on IRC tests</vt:lpwstr>
  </property>
  <property fmtid="{D5CDD505-2E9C-101B-9397-08002B2CF9AE}" pid="5" name="_AuthorEmail">
    <vt:lpwstr>jaehor@qti.qualcomm.com</vt:lpwstr>
  </property>
  <property fmtid="{D5CDD505-2E9C-101B-9397-08002B2CF9AE}" pid="6" name="_AuthorEmailDisplayName">
    <vt:lpwstr>Ryu, Jaeho</vt:lpwstr>
  </property>
</Properties>
</file>