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9" r:id="rId4"/>
    <p:sldId id="260" r:id="rId5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636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E9C3D-5C8A-4B1F-8C3A-40A827348B71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639E5-0B70-499D-B302-B8318DA8DF4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379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8"/>
            <a:ext cx="10361852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9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50" y="274639"/>
            <a:ext cx="2742843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8" y="4406903"/>
            <a:ext cx="10361852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8" y="2906713"/>
            <a:ext cx="10361852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0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4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535113"/>
            <a:ext cx="538621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2" y="2174875"/>
            <a:ext cx="538621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2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2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7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7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7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2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2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67E15-46C4-4C5E-BD45-AA0264ECD91A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3"/>
            <a:ext cx="386029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D0A9CE-9E8E-4BEB-B864-D9C9D57861D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BS RF requirements impacts for shorten TTI feature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4268688"/>
            <a:ext cx="8533290" cy="1752600"/>
          </a:xfrm>
        </p:spPr>
        <p:txBody>
          <a:bodyPr/>
          <a:lstStyle/>
          <a:p>
            <a:r>
              <a:rPr lang="en-US" altLang="zh-CN" dirty="0"/>
              <a:t>Ericsson, Huawei</a:t>
            </a:r>
          </a:p>
          <a:p>
            <a:endParaRPr lang="zh-CN" altLang="en-US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62088" y="416470"/>
            <a:ext cx="71110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zh-CN" b="1" dirty="0"/>
              <a:t>3GPP TSG-RAN WG4 Meeting #81</a:t>
            </a:r>
            <a:endParaRPr lang="zh-CN" altLang="zh-CN" dirty="0"/>
          </a:p>
          <a:p>
            <a:r>
              <a:rPr lang="en-US" altLang="zh-CN" b="1" dirty="0"/>
              <a:t>Reno, USA, 14-18 Nov, 2016</a:t>
            </a:r>
          </a:p>
          <a:p>
            <a:r>
              <a:rPr lang="en-US" altLang="zh-CN" b="1" dirty="0"/>
              <a:t>Agenda Item:</a:t>
            </a:r>
            <a:r>
              <a:rPr lang="en-US" altLang="zh-CN" dirty="0"/>
              <a:t>	</a:t>
            </a:r>
            <a:r>
              <a:rPr lang="en-US" altLang="zh-CN" b="1" dirty="0"/>
              <a:t>10.1.3</a:t>
            </a:r>
            <a:endParaRPr lang="zh-CN" altLang="zh-CN" dirty="0"/>
          </a:p>
          <a:p>
            <a:r>
              <a:rPr lang="en-US" altLang="zh-CN" b="1" dirty="0"/>
              <a:t>Document for:</a:t>
            </a:r>
            <a:r>
              <a:rPr lang="en-US" altLang="zh-CN" dirty="0"/>
              <a:t>	</a:t>
            </a:r>
            <a:r>
              <a:rPr lang="en-US" altLang="zh-CN" b="1" dirty="0"/>
              <a:t>Approval</a:t>
            </a:r>
            <a:endParaRPr lang="zh-CN" altLang="zh-CN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>
                <a:ea typeface="MS PGothic" panose="020B0600070205080204" pitchFamily="34" charset="-128"/>
              </a:rPr>
              <a:t>R4-1610961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/>
              <a:t>“Shorten TTI and processing time reduction” WI started in RAN4 #81</a:t>
            </a:r>
            <a:endParaRPr lang="en-GB" altLang="zh-CN" sz="2800" dirty="0"/>
          </a:p>
          <a:p>
            <a:r>
              <a:rPr lang="sv-SE" sz="2800" dirty="0"/>
              <a:t>Potential impacts on BS RF requirements are discussed in R4-1609541 and R4-1609381.</a:t>
            </a:r>
          </a:p>
          <a:p>
            <a:r>
              <a:rPr lang="sv-SE" sz="2800" dirty="0" err="1"/>
              <a:t>This</a:t>
            </a:r>
            <a:r>
              <a:rPr lang="sv-SE" sz="2800" dirty="0"/>
              <a:t> WF </a:t>
            </a:r>
            <a:r>
              <a:rPr lang="sv-SE" sz="2800" dirty="0" err="1"/>
              <a:t>would</a:t>
            </a:r>
            <a:r>
              <a:rPr lang="sv-SE" sz="2800" dirty="0"/>
              <a:t> </a:t>
            </a:r>
            <a:r>
              <a:rPr lang="sv-SE" sz="2800" dirty="0" err="1"/>
              <a:t>capture</a:t>
            </a:r>
            <a:r>
              <a:rPr lang="sv-SE" sz="2800" dirty="0"/>
              <a:t> RAN4#81 </a:t>
            </a:r>
            <a:r>
              <a:rPr lang="sv-SE" sz="2800" dirty="0" err="1"/>
              <a:t>first</a:t>
            </a:r>
            <a:r>
              <a:rPr lang="sv-SE" sz="2800" dirty="0"/>
              <a:t> </a:t>
            </a:r>
            <a:r>
              <a:rPr lang="sv-SE" sz="2800" dirty="0" err="1"/>
              <a:t>agreements</a:t>
            </a:r>
            <a:r>
              <a:rPr lang="sv-SE" sz="2800" dirty="0"/>
              <a:t> and list </a:t>
            </a:r>
            <a:r>
              <a:rPr lang="sv-SE" sz="2800" dirty="0" err="1"/>
              <a:t>what</a:t>
            </a:r>
            <a:r>
              <a:rPr lang="sv-SE" sz="2800" dirty="0"/>
              <a:t> </a:t>
            </a:r>
            <a:r>
              <a:rPr lang="sv-SE" sz="2800" dirty="0" err="1"/>
              <a:t>should</a:t>
            </a:r>
            <a:r>
              <a:rPr lang="sv-SE" sz="2800" dirty="0"/>
              <a:t> be </a:t>
            </a:r>
            <a:r>
              <a:rPr lang="sv-SE" sz="2800" dirty="0" err="1"/>
              <a:t>further</a:t>
            </a:r>
            <a:r>
              <a:rPr lang="sv-SE" sz="2800" dirty="0"/>
              <a:t> </a:t>
            </a:r>
            <a:r>
              <a:rPr lang="sv-SE" sz="2800" dirty="0" err="1"/>
              <a:t>studied</a:t>
            </a:r>
            <a:r>
              <a:rPr lang="sv-SE" sz="2800" dirty="0"/>
              <a:t> for </a:t>
            </a:r>
            <a:r>
              <a:rPr lang="sv-SE" sz="2800" dirty="0" err="1"/>
              <a:t>next</a:t>
            </a:r>
            <a:r>
              <a:rPr lang="sv-SE" sz="2800" dirty="0"/>
              <a:t> RAN4 meetings.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following BS RF requirements should not be impacted </a:t>
            </a:r>
            <a:r>
              <a:rPr lang="en-GB" altLang="zh-CN" sz="3600" dirty="0"/>
              <a:t>for</a:t>
            </a:r>
            <a:r>
              <a:rPr lang="sv-SE" altLang="zh-CN" sz="3600" dirty="0"/>
              <a:t> </a:t>
            </a:r>
            <a:r>
              <a:rPr lang="en-US" altLang="zh-CN" sz="3600" dirty="0"/>
              <a:t>support of </a:t>
            </a:r>
            <a:r>
              <a:rPr lang="en-GB" altLang="zh-CN" sz="3600" dirty="0"/>
              <a:t>shortened TTI </a:t>
            </a:r>
            <a:r>
              <a:rPr lang="sv-SE" altLang="zh-CN" sz="3600" dirty="0"/>
              <a:t>:</a:t>
            </a:r>
          </a:p>
          <a:p>
            <a:pPr lvl="1"/>
            <a:r>
              <a:rPr lang="sv-SE" altLang="zh-CN" sz="3200" dirty="0"/>
              <a:t>Bands,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arrangement, </a:t>
            </a:r>
            <a:r>
              <a:rPr lang="sv-SE" altLang="zh-CN" sz="3200" dirty="0" err="1"/>
              <a:t>channel</a:t>
            </a:r>
            <a:r>
              <a:rPr lang="sv-SE" altLang="zh-CN" sz="3200" dirty="0"/>
              <a:t> </a:t>
            </a:r>
            <a:r>
              <a:rPr lang="sv-SE" altLang="zh-CN" sz="3200" dirty="0" err="1"/>
              <a:t>bandwidth</a:t>
            </a:r>
            <a:r>
              <a:rPr lang="sv-SE" altLang="zh-CN" sz="3200" dirty="0"/>
              <a:t>…</a:t>
            </a:r>
          </a:p>
          <a:p>
            <a:pPr lvl="1"/>
            <a:r>
              <a:rPr lang="sv-SE" altLang="zh-CN" sz="3200" dirty="0" err="1"/>
              <a:t>Tx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r>
              <a:rPr lang="sv-SE" altLang="zh-CN" sz="3200" dirty="0"/>
              <a:t>:</a:t>
            </a:r>
          </a:p>
          <a:p>
            <a:pPr lvl="2"/>
            <a:r>
              <a:rPr lang="sv-SE" altLang="zh-CN" dirty="0"/>
              <a:t>BS Output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sv-SE" altLang="zh-CN" dirty="0" err="1"/>
              <a:t>Transmit</a:t>
            </a:r>
            <a:r>
              <a:rPr lang="sv-SE" altLang="zh-CN" dirty="0"/>
              <a:t> ON/OFF </a:t>
            </a:r>
            <a:r>
              <a:rPr lang="sv-SE" altLang="zh-CN" dirty="0" err="1"/>
              <a:t>power</a:t>
            </a:r>
            <a:endParaRPr lang="sv-SE" altLang="zh-CN" dirty="0"/>
          </a:p>
          <a:p>
            <a:pPr lvl="2"/>
            <a:r>
              <a:rPr lang="sv-SE" altLang="zh-CN" dirty="0" err="1"/>
              <a:t>Unwanted</a:t>
            </a:r>
            <a:r>
              <a:rPr lang="sv-SE" altLang="zh-CN" dirty="0"/>
              <a:t> emission</a:t>
            </a:r>
          </a:p>
          <a:p>
            <a:pPr lvl="2"/>
            <a:r>
              <a:rPr lang="sv-SE" altLang="zh-CN" dirty="0"/>
              <a:t>Transmitter intermodulation</a:t>
            </a:r>
          </a:p>
          <a:p>
            <a:pPr lvl="1"/>
            <a:r>
              <a:rPr lang="sv-SE" altLang="zh-CN" sz="3200" dirty="0"/>
              <a:t>All </a:t>
            </a:r>
            <a:r>
              <a:rPr lang="sv-SE" altLang="zh-CN" sz="3200" dirty="0" err="1"/>
              <a:t>Rx</a:t>
            </a:r>
            <a:r>
              <a:rPr lang="sv-SE" altLang="zh-CN" sz="3200" dirty="0"/>
              <a:t> </a:t>
            </a:r>
            <a:r>
              <a:rPr lang="sv-SE" altLang="zh-CN" sz="3200" dirty="0" err="1"/>
              <a:t>requirements</a:t>
            </a:r>
            <a:endParaRPr lang="sv-SE" altLang="zh-CN" sz="3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v-SE" altLang="zh-CN" sz="3600" dirty="0"/>
              <a:t>The following requirements should be further studied:</a:t>
            </a:r>
          </a:p>
          <a:p>
            <a:pPr lvl="1"/>
            <a:r>
              <a:rPr lang="en-GB" altLang="zh-CN" sz="3200" dirty="0"/>
              <a:t>Some definitions related to </a:t>
            </a:r>
            <a:r>
              <a:rPr lang="en-GB" altLang="zh-CN" sz="3200" dirty="0" err="1"/>
              <a:t>subframe</a:t>
            </a:r>
            <a:r>
              <a:rPr lang="en-GB" altLang="zh-CN" sz="3200"/>
              <a:t> may need </a:t>
            </a:r>
            <a:r>
              <a:rPr lang="en-GB" altLang="zh-CN" sz="3200" dirty="0"/>
              <a:t>to be revisited for </a:t>
            </a:r>
            <a:r>
              <a:rPr lang="en-GB" altLang="zh-CN" sz="3200" dirty="0" err="1"/>
              <a:t>sTTI</a:t>
            </a:r>
            <a:r>
              <a:rPr lang="en-GB" altLang="zh-CN" sz="3200" dirty="0"/>
              <a:t>.</a:t>
            </a:r>
            <a:endParaRPr lang="sv-SE" altLang="zh-CN" sz="3200" dirty="0"/>
          </a:p>
          <a:p>
            <a:pPr lvl="1"/>
            <a:r>
              <a:rPr lang="sv-SE" altLang="zh-CN" sz="3200" dirty="0"/>
              <a:t>Tx requirements:</a:t>
            </a:r>
          </a:p>
          <a:p>
            <a:pPr lvl="2"/>
            <a:r>
              <a:rPr lang="sv-SE" altLang="zh-CN" dirty="0"/>
              <a:t>Output power dynamics</a:t>
            </a:r>
          </a:p>
          <a:p>
            <a:pPr lvl="2"/>
            <a:r>
              <a:rPr lang="sv-SE" altLang="zh-CN" dirty="0" err="1"/>
              <a:t>Transmitted</a:t>
            </a:r>
            <a:r>
              <a:rPr lang="sv-SE" altLang="zh-CN" dirty="0"/>
              <a:t> signal </a:t>
            </a:r>
            <a:r>
              <a:rPr lang="sv-SE" altLang="zh-CN" dirty="0" err="1"/>
              <a:t>quality</a:t>
            </a:r>
            <a:endParaRPr lang="sv-SE" altLang="zh-CN" dirty="0"/>
          </a:p>
        </p:txBody>
      </p:sp>
    </p:spTree>
    <p:extLst>
      <p:ext uri="{BB962C8B-B14F-4D97-AF65-F5344CB8AC3E}">
        <p14:creationId xmlns:p14="http://schemas.microsoft.com/office/powerpoint/2010/main" val="40269630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151</Words>
  <Application>Microsoft Office PowerPoint</Application>
  <PresentationFormat>Custom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MS PGothic</vt:lpstr>
      <vt:lpstr>SimSun</vt:lpstr>
      <vt:lpstr>Arial</vt:lpstr>
      <vt:lpstr>Calibri</vt:lpstr>
      <vt:lpstr>Office 主题</vt:lpstr>
      <vt:lpstr>WF on BS RF requirements impacts for shorten TTI feature</vt:lpstr>
      <vt:lpstr>Background</vt:lpstr>
      <vt:lpstr>Way Forward</vt:lpstr>
      <vt:lpstr>Way Forward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the coexistence study between CDMA and NB-IoT</dc:title>
  <dc:creator>Dominique Everaere</dc:creator>
  <cp:lastModifiedBy>Dominique Everaere</cp:lastModifiedBy>
  <cp:revision>80</cp:revision>
  <dcterms:created xsi:type="dcterms:W3CDTF">2016-08-23T10:22:43Z</dcterms:created>
  <dcterms:modified xsi:type="dcterms:W3CDTF">2016-11-18T20:25:31Z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(2)GLxQk04gFVsx+EXQ8sNntAz3kIzHSKTB5dTxq9sFi9kZ7sBxMeLhytjq2O3AliDHuISQHsvk
UsRtzJHAxnEE2Cd3hB7V5MCFCLYR8FvKKJH7+MlBA50G582/4pZToFsoXJNfvwEZrohUAyg0
3VGk7M+cQfgycOQz3ibyZxykUn1Xyr/IevCOdrgMZEoteyRMf3dQCt3WTggy5RrAPm7IK2YX
5IXNnsPCP88I2M7ZDh</vt:lpwstr>
  </property>
  <property fmtid="{D5CDD505-2E9C-101B-9397-08002B2CF9AE}" pid="3" name="_2015_ms_pID_7253431">
    <vt:lpwstr>g19bBG7xsdBOUz4o71I9uXRvoxE8GM8NjjDYZJb0OMDqqlycD/XZV4
cFMWjH6awNiRAHMgJQx141MMFW1R01y9zop25ZM2iWb3MYEEfEdijPG/fIluiT4CHwd791nV
VIkNyaIaWaLHpkBfjCZMroT5b3QY6rbG6PBAgMXeMRKegw==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1479172528</vt:lpwstr>
  </property>
</Properties>
</file>