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57" r:id="rId3"/>
    <p:sldId id="258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7" autoAdjust="0"/>
    <p:restoredTop sz="94718" autoAdjust="0"/>
  </p:normalViewPr>
  <p:slideViewPr>
    <p:cSldViewPr snapToObjects="1">
      <p:cViewPr varScale="1">
        <p:scale>
          <a:sx n="67" d="100"/>
          <a:sy n="67" d="100"/>
        </p:scale>
        <p:origin x="600" y="53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NR Bands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69307" y="3429794"/>
            <a:ext cx="8640762" cy="649288"/>
          </a:xfrm>
        </p:spPr>
        <p:txBody>
          <a:bodyPr/>
          <a:lstStyle/>
          <a:p>
            <a:r>
              <a:rPr lang="en-US" altLang="zh-CN" sz="3200" dirty="0"/>
              <a:t>KT</a:t>
            </a:r>
            <a:endParaRPr lang="zh-CN" altLang="en-US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395558300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3GPP TSG RAN WG4 Meeting #81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R4-1610952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Reno</a:t>
                      </a:r>
                      <a:r>
                        <a:rPr lang="de-DE" altLang="zh-CN" dirty="0"/>
                        <a:t>, USA, 14 – 18 Nov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0" y="1100138"/>
            <a:ext cx="8893197" cy="5257800"/>
          </a:xfrm>
        </p:spPr>
        <p:txBody>
          <a:bodyPr/>
          <a:lstStyle/>
          <a:p>
            <a:r>
              <a:rPr lang="en-US" altLang="ko-KR" sz="2000" dirty="0"/>
              <a:t>In</a:t>
            </a:r>
            <a:r>
              <a:rPr lang="ko-KR" altLang="en-US" sz="2000" dirty="0"/>
              <a:t> </a:t>
            </a:r>
            <a:r>
              <a:rPr lang="en-US" altLang="ko-KR" sz="2000" dirty="0"/>
              <a:t> </a:t>
            </a:r>
            <a:r>
              <a:rPr lang="en-US" altLang="zh-CN" sz="2000" dirty="0"/>
              <a:t>R4-1609779 , KT requests that RAN4 identifies frequency range or bands for NR deployment with four proposals as shown below </a:t>
            </a:r>
          </a:p>
          <a:p>
            <a:pPr lvl="2"/>
            <a:r>
              <a:rPr lang="en-US" altLang="zh-CN" sz="2000" dirty="0"/>
              <a:t>Proposal #1: Each company needs to declare spectrum range that they want to define NR band based on market demand.</a:t>
            </a:r>
          </a:p>
          <a:p>
            <a:pPr lvl="2"/>
            <a:r>
              <a:rPr lang="en-US" altLang="zh-CN" sz="2000" dirty="0"/>
              <a:t>Proposal #2: RAN4 defines the number of band for NR first before identifying actually range.  X bands below 6GHz and Y bands above 6GHz. </a:t>
            </a:r>
          </a:p>
          <a:p>
            <a:pPr lvl="2"/>
            <a:r>
              <a:rPr lang="en-US" altLang="zh-CN" sz="2000" dirty="0"/>
              <a:t>Proposal #3: We propose to agree value X and Y in RAN4 #81.</a:t>
            </a:r>
          </a:p>
          <a:p>
            <a:pPr lvl="2"/>
            <a:r>
              <a:rPr lang="en-US" altLang="zh-CN" sz="2000" dirty="0"/>
              <a:t>Proposal #4: Actual frequency range will be identified in RAN4 #82 including WI setup (one WI to define all band or separated WI per band).</a:t>
            </a:r>
          </a:p>
          <a:p>
            <a:pPr lvl="2"/>
            <a:endParaRPr lang="en-US" altLang="zh-CN" sz="2000" dirty="0"/>
          </a:p>
          <a:p>
            <a:pPr marL="269875" lvl="2"/>
            <a:r>
              <a:rPr lang="en-US" altLang="ko-KR" sz="2000" dirty="0"/>
              <a:t>It seems that companies agree the urgency of identification of frequency range for NR bands and want to start feasibility study.</a:t>
            </a:r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03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690" y="333450"/>
            <a:ext cx="8640209" cy="648073"/>
          </a:xfrm>
        </p:spPr>
        <p:txBody>
          <a:bodyPr/>
          <a:lstStyle/>
          <a:p>
            <a:r>
              <a:rPr lang="en-US" altLang="zh-CN" sz="3600" dirty="0"/>
              <a:t>Way 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1223487"/>
            <a:ext cx="8640508" cy="4897313"/>
          </a:xfrm>
        </p:spPr>
        <p:txBody>
          <a:bodyPr/>
          <a:lstStyle/>
          <a:p>
            <a:pPr marL="269875" lvl="1" indent="-269875">
              <a:buFont typeface="Arial" panose="020B0604020202020204" pitchFamily="34" charset="0"/>
              <a:buChar char="•"/>
            </a:pPr>
            <a:r>
              <a:rPr lang="en-US" altLang="zh-CN" sz="2400" dirty="0"/>
              <a:t>Operators are encouraged to provide inputs on frequency ranges or bands for initial NR deployment based on their market needs until January 2017 RAN4 ad-hoc meeting.</a:t>
            </a:r>
          </a:p>
          <a:p>
            <a:pPr marL="269875" lvl="1" indent="-269875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69875" lvl="1" indent="-269875">
              <a:buFont typeface="Arial" panose="020B0604020202020204" pitchFamily="34" charset="0"/>
              <a:buChar char="•"/>
            </a:pPr>
            <a:r>
              <a:rPr lang="en-US" altLang="zh-CN" sz="2400" dirty="0"/>
              <a:t>RAN4 will review each request and provide initial feedback of  request until RAN4 #82 (Feb, 2017) </a:t>
            </a:r>
          </a:p>
          <a:p>
            <a:pPr marL="269875" lvl="1" indent="-269875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69875" lvl="1" indent="-269875">
              <a:buFont typeface="Arial" panose="020B0604020202020204" pitchFamily="34" charset="0"/>
              <a:buChar char="•"/>
            </a:pPr>
            <a:r>
              <a:rPr lang="en-US" altLang="zh-CN" sz="2400" dirty="0"/>
              <a:t>Initial feedback will be </a:t>
            </a:r>
          </a:p>
          <a:p>
            <a:pPr marL="0" lvl="1" indent="0">
              <a:buNone/>
            </a:pPr>
            <a:r>
              <a:rPr lang="en-US" altLang="zh-CN" sz="2400" dirty="0"/>
              <a:t>     -  Possibility of merging multiple frequency ranges as single </a:t>
            </a:r>
          </a:p>
          <a:p>
            <a:pPr marL="0" lvl="1" indent="0">
              <a:buNone/>
            </a:pPr>
            <a:r>
              <a:rPr lang="en-US" altLang="zh-CN" sz="2400" dirty="0"/>
              <a:t>         frequency range.</a:t>
            </a:r>
          </a:p>
          <a:p>
            <a:pPr marL="0" lvl="1" indent="0">
              <a:buNone/>
            </a:pPr>
            <a:r>
              <a:rPr lang="en-US" altLang="zh-CN" sz="2400" dirty="0"/>
              <a:t>    -  Recommendation for changing frequency range.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23478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5801</TotalTime>
  <Words>241</Words>
  <Application>Microsoft Office PowerPoint</Application>
  <PresentationFormat>사용자 지정</PresentationFormat>
  <Paragraphs>24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WF on NR Bands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Ilwhan Kim</cp:lastModifiedBy>
  <cp:revision>378</cp:revision>
  <dcterms:created xsi:type="dcterms:W3CDTF">2014-09-24T01:01:53Z</dcterms:created>
  <dcterms:modified xsi:type="dcterms:W3CDTF">2016-11-18T18:08:35Z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(2)QB8/5yeHdXu4ETniZKfU8JLgQye7V8RWgCcrTILdCdC9KkVI7Q5UlZOJEh4jiT3wErpvK85z
hNNJmObXdJ9N766/RWzOwZzFNhLz1uJth3u7qNBJ+hgAJ1I1T/iaHslvKouyXV5xw7HRJjJB
lJmK1AhurM0TGK6ZdYE4Qd4dJ5x3Ex4olgTBj6lM+EGU6W0pCPsk0e6zj0hwmgqQgPWZbZ7k
F8ggffueiJHaLqpBVi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oAcNFP4jMootWpTspbenCtGm91mlylkP3a/pfbaqe2zyEriAgr5AkF
BzTS057gsnH5uNuDRIXjFoohEkr8dn+9LcAXqdiErPQjaqcg0KzoIzoqKTl9WohKys4u57+f
oVMx+OqjE2+HxS6PFFZ4cTT9vlgo2hmXQJjKAcb0vLD6mU3nUHx3kmR8o9220r9QK9+jyv94
phsbbvLvnTe9AQj9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1479141024</vt:lpwstr>
  </property>
</Properties>
</file>