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75" d="100"/>
          <a:sy n="75" d="100"/>
        </p:scale>
        <p:origin x="896" y="56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</a:t>
            </a:r>
            <a:r>
              <a:rPr lang="en-US" altLang="zh-CN" sz="3200" dirty="0"/>
              <a:t>on </a:t>
            </a:r>
            <a:r>
              <a:rPr lang="en-US" altLang="zh-CN" sz="3200" dirty="0" smtClean="0"/>
              <a:t>NR Bands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</a:t>
            </a:r>
            <a:r>
              <a:rPr lang="en-US" altLang="zh-CN" dirty="0"/>
              <a:t> </a:t>
            </a:r>
            <a:r>
              <a:rPr lang="en-US" altLang="zh-CN" dirty="0" smtClean="0"/>
              <a:t>[…]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49395752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WG4 Meeting #81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R4-1610951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Reno</a:t>
                      </a:r>
                      <a:r>
                        <a:rPr lang="de-DE" altLang="zh-CN" dirty="0" smtClean="0"/>
                        <a:t>, USA,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0" y="981075"/>
            <a:ext cx="8893197" cy="5257800"/>
          </a:xfrm>
        </p:spPr>
        <p:txBody>
          <a:bodyPr/>
          <a:lstStyle/>
          <a:p>
            <a:r>
              <a:rPr lang="en-US" altLang="zh-CN" dirty="0" smtClean="0"/>
              <a:t>Two contributions are </a:t>
            </a:r>
            <a:r>
              <a:rPr lang="en-US" altLang="zh-CN" dirty="0"/>
              <a:t>provided: </a:t>
            </a:r>
            <a:r>
              <a:rPr lang="en-US" altLang="zh-CN" dirty="0" smtClean="0"/>
              <a:t>R4-1609779 (KT</a:t>
            </a:r>
            <a:r>
              <a:rPr lang="en-US" altLang="zh-CN" dirty="0"/>
              <a:t>), R4-1609801(Huawei, HiSilicon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How to define NR bands will be further studied and discussed in RAN4 in order to facilitate the smooth transition into NR WI phase. </a:t>
            </a:r>
            <a:endParaRPr lang="en-US" altLang="zh-CN" dirty="0" smtClean="0"/>
          </a:p>
          <a:p>
            <a:r>
              <a:rPr lang="en-US" altLang="zh-CN" dirty="0" smtClean="0"/>
              <a:t>Companies </a:t>
            </a:r>
            <a:r>
              <a:rPr lang="en-US" altLang="zh-CN" dirty="0" smtClean="0"/>
              <a:t>are encouraged to provide inputs at future RAN4 meetings </a:t>
            </a:r>
          </a:p>
          <a:p>
            <a:r>
              <a:rPr lang="en-US" altLang="zh-CN" dirty="0" smtClean="0"/>
              <a:t>Operators are encouraged to provide inputs on frequency ranges or bands for initial NR deployment based on their market needs until next RAN4 meeting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5724</TotalTime>
  <Words>105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Arial</vt:lpstr>
      <vt:lpstr>Calibri</vt:lpstr>
      <vt:lpstr>Times New Roman</vt:lpstr>
      <vt:lpstr>Background</vt:lpstr>
      <vt:lpstr>WF on NR Bands</vt:lpstr>
      <vt:lpstr>Background (1/2)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Steven Chen</cp:lastModifiedBy>
  <cp:revision>377</cp:revision>
  <dcterms:created xsi:type="dcterms:W3CDTF">2014-09-24T01:01:53Z</dcterms:created>
  <dcterms:modified xsi:type="dcterms:W3CDTF">2016-11-18T22:40:02Z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(2)QB8/5yeHdXu4ETniZKfU8JLgQye7V8RWgCcrTILdCdC9KkVI7Q5UlZOJEh4jiT3wErpvK85z
hNNJmObXdJ9N766/RWzOwZzFNhLz1uJth3u7qNBJ+hgAJ1I1T/iaHslvKouyXV5xw7HRJjJB
lJmK1AhurM0TGK6ZdYE4Qd4dJ5x3Ex4olgTBj6lM+EGU6W0pCPsk0e6zj0hwmgqQgPWZbZ7k
F8ggffueiJHaLqpBVi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oAcNFP4jMootWpTspbenCtGm91mlylkP3a/pfbaqe2zyEriAgr5AkF
BzTS057gsnH5uNuDRIXjFoohEkr8dn+9LcAXqdiErPQjaqcg0KzoIzoqKTl9WohKys4u57+f
oVMx+OqjE2+HxS6PFFZ4cTT9vlgo2hmXQJjKAcb0vLD6mU3nUHx3kmR8o9220r9QK9+jyv94
phsbbvLvnTe9AQj9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1479141024</vt:lpwstr>
  </property>
</Properties>
</file>