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9" r:id="rId3"/>
    <p:sldId id="258" r:id="rId4"/>
    <p:sldId id="263" r:id="rId5"/>
    <p:sldId id="262" r:id="rId6"/>
    <p:sldId id="264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2B73C-909D-4DBF-AEBF-6335339D45BB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221C57-C4E4-4B9C-9E80-AF7830DB85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821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221C57-C4E4-4B9C-9E80-AF7830DB854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03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#81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Reno, Nevada, USA, 14 – 18 November 2016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Huawei, </a:t>
            </a:r>
            <a:r>
              <a:rPr lang="en-US" altLang="zh-CN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HiSilicon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altLang="zh-CN" dirty="0" smtClean="0"/>
              <a:t>LG Electronics</a:t>
            </a:r>
            <a:r>
              <a:rPr lang="en-US" altLang="zh-CN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altLang="zh-CN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CATT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single-link V2V performance requirements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R4-1610866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 smtClean="0"/>
              <a:t>According to the agreements of last meeting, for single-link demodulation tests, PSCCH and PSSCH should defined</a:t>
            </a:r>
          </a:p>
          <a:p>
            <a:endParaRPr lang="en-GB" altLang="zh-CN" dirty="0"/>
          </a:p>
          <a:p>
            <a:endParaRPr lang="en-GB" altLang="zh-CN" dirty="0" smtClean="0"/>
          </a:p>
          <a:p>
            <a:pPr lvl="1"/>
            <a:endParaRPr lang="en-GB" altLang="zh-CN" dirty="0" smtClean="0"/>
          </a:p>
          <a:p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PSSCH demodulation test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Retransmission: 1 time with </a:t>
            </a:r>
            <a:r>
              <a:rPr lang="en-US" altLang="zh-CN" dirty="0" smtClean="0"/>
              <a:t>soft-combining</a:t>
            </a:r>
          </a:p>
          <a:p>
            <a:pPr lvl="1"/>
            <a:r>
              <a:rPr lang="en-US" altLang="zh-CN" dirty="0" smtClean="0"/>
              <a:t>Interval between two transmissions: 1ms</a:t>
            </a:r>
          </a:p>
          <a:p>
            <a:r>
              <a:rPr lang="en-US" altLang="zh-CN" dirty="0"/>
              <a:t>Relative timing </a:t>
            </a:r>
            <a:r>
              <a:rPr lang="en-US" altLang="zh-CN" dirty="0" smtClean="0"/>
              <a:t>error (considering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and Rx): 24Ts</a:t>
            </a:r>
          </a:p>
          <a:p>
            <a:pPr lvl="1"/>
            <a:r>
              <a:rPr lang="en-US" altLang="zh-CN" dirty="0" smtClean="0"/>
              <a:t>FFS whether to take into account V2V signal propagation delay from TX to RX. To be decided in next meeting</a:t>
            </a:r>
          </a:p>
          <a:p>
            <a:r>
              <a:rPr lang="en-US" altLang="zh-CN" dirty="0" smtClean="0"/>
              <a:t>Relative </a:t>
            </a:r>
            <a:r>
              <a:rPr lang="en-US" altLang="zh-CN" dirty="0"/>
              <a:t>frequency error (</a:t>
            </a:r>
            <a:r>
              <a:rPr lang="en-US" altLang="zh-CN" dirty="0" smtClean="0"/>
              <a:t>considering </a:t>
            </a:r>
            <a:r>
              <a:rPr lang="en-US" altLang="zh-CN" dirty="0" err="1"/>
              <a:t>Tx</a:t>
            </a:r>
            <a:r>
              <a:rPr lang="en-US" altLang="zh-CN" dirty="0"/>
              <a:t> and Rx): 1200Hz</a:t>
            </a:r>
            <a:endParaRPr lang="en-US" altLang="zh-CN" dirty="0" smtClean="0"/>
          </a:p>
          <a:p>
            <a:r>
              <a:rPr lang="en-US" altLang="zh-CN" dirty="0" smtClean="0"/>
              <a:t>Propagation condition</a:t>
            </a:r>
          </a:p>
          <a:p>
            <a:pPr lvl="1"/>
            <a:r>
              <a:rPr lang="en-US" altLang="zh-CN" dirty="0"/>
              <a:t>Option 1: EVA180,  QPSK/16QAM</a:t>
            </a:r>
          </a:p>
          <a:p>
            <a:pPr lvl="1"/>
            <a:r>
              <a:rPr lang="en-US" altLang="zh-CN" dirty="0"/>
              <a:t>Option 2: EVA1500, QPSK</a:t>
            </a:r>
          </a:p>
          <a:p>
            <a:pPr lvl="1"/>
            <a:r>
              <a:rPr lang="en-US" altLang="zh-CN" dirty="0"/>
              <a:t>Option 3: EVA2700, QPSK</a:t>
            </a:r>
          </a:p>
          <a:p>
            <a:pPr lvl="1"/>
            <a:r>
              <a:rPr lang="en-US" altLang="zh-CN" dirty="0"/>
              <a:t>Option 4: EVA1000, QPSK/16QAM</a:t>
            </a:r>
          </a:p>
          <a:p>
            <a:pPr lvl="1"/>
            <a:r>
              <a:rPr lang="en-US" altLang="zh-CN" dirty="0" smtClean="0"/>
              <a:t>Other </a:t>
            </a:r>
            <a:r>
              <a:rPr lang="en-US" altLang="zh-CN" dirty="0"/>
              <a:t>options are not precluded and down selection in next </a:t>
            </a:r>
            <a:r>
              <a:rPr lang="en-US" altLang="zh-CN" dirty="0" smtClean="0"/>
              <a:t>meeting</a:t>
            </a:r>
          </a:p>
          <a:p>
            <a:r>
              <a:rPr lang="en-US" altLang="zh-CN" dirty="0" smtClean="0"/>
              <a:t>Bandwidth: 10 MHz and 20 MHz</a:t>
            </a:r>
          </a:p>
          <a:p>
            <a:r>
              <a:rPr lang="en-US" altLang="zh-CN" dirty="0" smtClean="0"/>
              <a:t>Consider PSCCH performance when defining PSSCH performance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PSCCH demodulation test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637112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No retransmission is used</a:t>
            </a:r>
          </a:p>
          <a:p>
            <a:r>
              <a:rPr lang="en-US" altLang="zh-CN" dirty="0" smtClean="0"/>
              <a:t>Relative timing </a:t>
            </a:r>
            <a:r>
              <a:rPr lang="en-US" altLang="zh-CN" dirty="0"/>
              <a:t>error (considering </a:t>
            </a:r>
            <a:r>
              <a:rPr lang="en-US" altLang="zh-CN" dirty="0" err="1"/>
              <a:t>Tx</a:t>
            </a:r>
            <a:r>
              <a:rPr lang="en-US" altLang="zh-CN" dirty="0"/>
              <a:t> and Rx): </a:t>
            </a:r>
            <a:r>
              <a:rPr lang="en-US" altLang="zh-CN" dirty="0" smtClean="0"/>
              <a:t>24Ts</a:t>
            </a:r>
          </a:p>
          <a:p>
            <a:r>
              <a:rPr lang="en-US" altLang="zh-CN" dirty="0" smtClean="0"/>
              <a:t>Relative frequency </a:t>
            </a:r>
            <a:r>
              <a:rPr lang="en-US" altLang="zh-CN" dirty="0"/>
              <a:t>error (considering </a:t>
            </a:r>
            <a:r>
              <a:rPr lang="en-US" altLang="zh-CN" dirty="0" err="1"/>
              <a:t>Tx</a:t>
            </a:r>
            <a:r>
              <a:rPr lang="en-US" altLang="zh-CN" dirty="0"/>
              <a:t> and Rx): </a:t>
            </a:r>
            <a:r>
              <a:rPr lang="en-US" altLang="zh-CN" dirty="0" smtClean="0"/>
              <a:t>1200Hz</a:t>
            </a:r>
          </a:p>
          <a:p>
            <a:r>
              <a:rPr lang="en-US" altLang="zh-CN" dirty="0" smtClean="0"/>
              <a:t>Propagation condition</a:t>
            </a:r>
          </a:p>
          <a:p>
            <a:pPr lvl="1"/>
            <a:r>
              <a:rPr lang="en-US" altLang="zh-CN" dirty="0"/>
              <a:t>Option 1: EVA180</a:t>
            </a:r>
          </a:p>
          <a:p>
            <a:pPr lvl="1"/>
            <a:r>
              <a:rPr lang="en-US" altLang="zh-CN" dirty="0"/>
              <a:t>Option 2: EVA1500</a:t>
            </a:r>
          </a:p>
          <a:p>
            <a:pPr lvl="1"/>
            <a:r>
              <a:rPr lang="en-US" altLang="zh-CN" dirty="0"/>
              <a:t>Option 3: EVA2700</a:t>
            </a:r>
          </a:p>
          <a:p>
            <a:pPr lvl="1"/>
            <a:r>
              <a:rPr lang="en-US" altLang="zh-CN" dirty="0"/>
              <a:t>Option 4: EVA1000</a:t>
            </a:r>
          </a:p>
          <a:p>
            <a:pPr lvl="1"/>
            <a:r>
              <a:rPr lang="en-US" altLang="zh-CN" dirty="0" smtClean="0"/>
              <a:t>Other options are not precluded and down selection in next meeting</a:t>
            </a:r>
          </a:p>
          <a:p>
            <a:r>
              <a:rPr lang="en-US" altLang="zh-CN" dirty="0"/>
              <a:t>Bandwidth: 10 </a:t>
            </a:r>
            <a:r>
              <a:rPr lang="en-US" altLang="zh-CN" dirty="0" smtClean="0"/>
              <a:t>MHz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4704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cases handing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altLang="zh-CN" dirty="0"/>
              <a:t>CFO and Doppler Shift Estimation Algorithm</a:t>
            </a:r>
            <a:endParaRPr lang="zh-CN" altLang="zh-CN" dirty="0"/>
          </a:p>
          <a:p>
            <a:pPr lvl="1"/>
            <a:r>
              <a:rPr lang="en-GB" altLang="zh-CN" dirty="0"/>
              <a:t>Candidate estimation algorithms</a:t>
            </a:r>
            <a:endParaRPr lang="zh-CN" altLang="zh-CN" dirty="0"/>
          </a:p>
          <a:p>
            <a:pPr lvl="2"/>
            <a:r>
              <a:rPr lang="en-US" altLang="zh-CN" dirty="0" smtClean="0"/>
              <a:t>Method 1: </a:t>
            </a:r>
            <a:r>
              <a:rPr lang="en-US" altLang="zh-CN" dirty="0"/>
              <a:t>“Single-DMRS” </a:t>
            </a:r>
            <a:r>
              <a:rPr lang="en-US" altLang="zh-CN" dirty="0" smtClean="0"/>
              <a:t>estimation</a:t>
            </a:r>
          </a:p>
          <a:p>
            <a:pPr lvl="2"/>
            <a:r>
              <a:rPr lang="en-US" altLang="zh-CN" dirty="0"/>
              <a:t>Method </a:t>
            </a:r>
            <a:r>
              <a:rPr lang="en-US" altLang="zh-CN" dirty="0" smtClean="0"/>
              <a:t>2: </a:t>
            </a:r>
            <a:r>
              <a:rPr lang="en-US" altLang="zh-CN" dirty="0"/>
              <a:t>“Cross-DMRS” estimation </a:t>
            </a:r>
            <a:endParaRPr lang="zh-CN" altLang="zh-CN" dirty="0"/>
          </a:p>
          <a:p>
            <a:pPr lvl="1"/>
            <a:r>
              <a:rPr lang="en-US" altLang="zh-CN" dirty="0" smtClean="0"/>
              <a:t>Performance </a:t>
            </a:r>
            <a:r>
              <a:rPr lang="en-US" altLang="zh-CN" dirty="0"/>
              <a:t>requirements</a:t>
            </a:r>
            <a:endParaRPr lang="zh-CN" altLang="zh-CN" dirty="0"/>
          </a:p>
          <a:p>
            <a:pPr lvl="2"/>
            <a:r>
              <a:rPr lang="en-US" altLang="zh-CN" dirty="0" smtClean="0"/>
              <a:t>Option </a:t>
            </a:r>
            <a:r>
              <a:rPr lang="en-US" altLang="zh-CN" dirty="0"/>
              <a:t>1</a:t>
            </a:r>
            <a:r>
              <a:rPr lang="en-US" altLang="zh-CN" dirty="0" smtClean="0"/>
              <a:t>: </a:t>
            </a:r>
            <a:r>
              <a:rPr lang="en-US" altLang="zh-CN" dirty="0"/>
              <a:t>V2V minimum demodulation performance requirements are defined based on Method </a:t>
            </a:r>
            <a:r>
              <a:rPr lang="en-US" altLang="zh-CN" dirty="0" smtClean="0"/>
              <a:t>#</a:t>
            </a:r>
            <a:r>
              <a:rPr lang="en-US" altLang="zh-CN" dirty="0"/>
              <a:t>1</a:t>
            </a:r>
            <a:endParaRPr lang="en-US" altLang="zh-CN" dirty="0" smtClean="0"/>
          </a:p>
          <a:p>
            <a:pPr lvl="2"/>
            <a:r>
              <a:rPr lang="en-US" altLang="zh-CN" dirty="0"/>
              <a:t>Option </a:t>
            </a:r>
            <a:r>
              <a:rPr lang="en-US" altLang="zh-CN" dirty="0" smtClean="0"/>
              <a:t>2: </a:t>
            </a:r>
            <a:r>
              <a:rPr lang="en-US" altLang="zh-CN" dirty="0"/>
              <a:t>V2V minimum demodulation performance requirements are defined based on Method </a:t>
            </a:r>
            <a:r>
              <a:rPr lang="en-US" altLang="zh-CN" dirty="0" smtClean="0"/>
              <a:t>#</a:t>
            </a:r>
            <a:r>
              <a:rPr lang="en-US" altLang="zh-CN" dirty="0"/>
              <a:t>2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Option </a:t>
            </a:r>
            <a:r>
              <a:rPr lang="en-US" altLang="zh-CN" dirty="0"/>
              <a:t>3: Different UE capabilities are defined for Methods #1 and #2. Separate V2V minimum demodulation performance requirements are defined for UEs with different capabilities</a:t>
            </a:r>
            <a:r>
              <a:rPr lang="en-US" altLang="zh-CN" dirty="0" smtClean="0"/>
              <a:t>.</a:t>
            </a:r>
          </a:p>
          <a:p>
            <a:r>
              <a:rPr lang="en-US" altLang="zh-CN" dirty="0" smtClean="0"/>
              <a:t>Companies are encouraged to provide evaluation results for different options</a:t>
            </a:r>
          </a:p>
          <a:p>
            <a:r>
              <a:rPr lang="en-US" altLang="zh-CN" dirty="0" smtClean="0"/>
              <a:t>If results from companies are not aligned, FFS for detailed receiver assumptions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892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assumptions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V2V RX timing window is assumed to be set on CP/2 from the GNSS reference </a:t>
            </a:r>
            <a:r>
              <a:rPr lang="en-US" altLang="zh-CN" dirty="0" smtClean="0"/>
              <a:t>time</a:t>
            </a:r>
          </a:p>
          <a:p>
            <a:endParaRPr lang="en-US" altLang="zh-CN" dirty="0"/>
          </a:p>
          <a:p>
            <a:r>
              <a:rPr lang="en-US" altLang="zh-CN" dirty="0"/>
              <a:t>Channel estimation interpolation </a:t>
            </a:r>
            <a:r>
              <a:rPr lang="en-US" altLang="zh-CN" dirty="0" smtClean="0"/>
              <a:t>filter in time domain</a:t>
            </a:r>
            <a:endParaRPr lang="en-US" altLang="zh-CN" dirty="0"/>
          </a:p>
          <a:p>
            <a:pPr lvl="1"/>
            <a:r>
              <a:rPr lang="en-US" altLang="zh-CN" dirty="0" smtClean="0"/>
              <a:t>Option 1: Linear </a:t>
            </a:r>
            <a:r>
              <a:rPr lang="en-US" altLang="zh-CN" dirty="0"/>
              <a:t>channel </a:t>
            </a:r>
            <a:r>
              <a:rPr lang="en-US" altLang="zh-CN" dirty="0" smtClean="0"/>
              <a:t>interpolation</a:t>
            </a:r>
          </a:p>
          <a:p>
            <a:pPr lvl="1"/>
            <a:r>
              <a:rPr lang="en-US" altLang="zh-CN" dirty="0"/>
              <a:t>Option </a:t>
            </a:r>
            <a:r>
              <a:rPr lang="en-US" altLang="zh-CN" dirty="0" smtClean="0"/>
              <a:t>2: Doppler spread conditions</a:t>
            </a:r>
            <a:r>
              <a:rPr lang="en-US" altLang="zh-CN" dirty="0"/>
              <a:t> adaptive </a:t>
            </a:r>
            <a:r>
              <a:rPr lang="en-US" altLang="zh-CN" dirty="0" smtClean="0"/>
              <a:t>interpolation</a:t>
            </a:r>
            <a:endParaRPr lang="en-US" altLang="zh-CN" dirty="0"/>
          </a:p>
          <a:p>
            <a:pPr lvl="1"/>
            <a:r>
              <a:rPr lang="en-US" altLang="zh-CN" dirty="0" smtClean="0"/>
              <a:t>Interested companies are encouraged to provide analyses and other options are not precluded and down select in next meeting</a:t>
            </a:r>
          </a:p>
          <a:p>
            <a:pPr lvl="1"/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500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2893</TotalTime>
  <Words>378</Words>
  <Application>Microsoft Office PowerPoint</Application>
  <PresentationFormat>On-screen Show (4:3)</PresentationFormat>
  <Paragraphs>53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 Unicode MS</vt:lpstr>
      <vt:lpstr>宋体</vt:lpstr>
      <vt:lpstr>Arial</vt:lpstr>
      <vt:lpstr>Calibri</vt:lpstr>
      <vt:lpstr>Office 主题</vt:lpstr>
      <vt:lpstr>3GPP TSG-RAN WG4 Meeting #81   Reno, Nevada, USA, 14 – 18 November 2016</vt:lpstr>
      <vt:lpstr>Background</vt:lpstr>
      <vt:lpstr>PSSCH demodulation test</vt:lpstr>
      <vt:lpstr>PSCCH demodulation test</vt:lpstr>
      <vt:lpstr>Test cases handing</vt:lpstr>
      <vt:lpstr>Simulation assumptions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Guanxiangsheng</cp:lastModifiedBy>
  <cp:revision>219</cp:revision>
  <dcterms:created xsi:type="dcterms:W3CDTF">2016-01-12T08:39:50Z</dcterms:created>
  <dcterms:modified xsi:type="dcterms:W3CDTF">2016-11-18T22:14:27Z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(3)X1zOsnT2gekb6aa7xqB1FLF48/TkjSgJytsz1iECH2nT9NHc8hzzJloW8q24QNzTMuCxrxN2
jZY/ZQ6NmrRz1NBucrQtbuaT/V0jtAT2Utv9q5+n0oEsdLlAbgwXmviz13lfv25FSvvnR9Oq
5LWz2y5QNxEKNfRQ8gZ5yOiVCxm5RhKx7Nw1yFkGUkZd1I7v3D7X7QEPwDADp3yZDMn3DBKW
sxIDgi32BJK2HJxWrr</vt:lpwstr>
  </property>
  <property fmtid="{D5CDD505-2E9C-101B-9397-08002B2CF9AE}" pid="3" name="_2015_ms_pID_7253431">
    <vt:lpwstr>zPmLL0OkAZ74WlgUNyh3NAbhrIsfRc3tGsriPSwKAprD8iZqrSj8lA
GGkiYshXPi4lnGGTQ69EhedJTLtk8k9zgT5S90XYKF/Ya5bM3atNYlw/OD2NOORpg93cHLrP
lGu/uoE9DYGLLYthES1BXO6YRDmwDHzN1LywSMxuaBuyU01iWsuR9ucrvxrulT2jOTnunQOG
Tcx9NOCPoogFd0aPr30Wxq9h4T9YKTk01/X8</vt:lpwstr>
  </property>
  <property fmtid="{D5CDD505-2E9C-101B-9397-08002B2CF9AE}" pid="4" name="_2015_ms_pID_7253432">
    <vt:lpwstr>OqiNNWr3qVcxeK+B6INdZi7auZmrLZElX/Kc
RjfrTXon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1479507009</vt:lpwstr>
  </property>
</Properties>
</file>