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84"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2089220-ABE9-4B6D-974F-F9A5D636474D}"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380982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089220-ABE9-4B6D-974F-F9A5D636474D}"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2843646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089220-ABE9-4B6D-974F-F9A5D636474D}"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2657895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089220-ABE9-4B6D-974F-F9A5D636474D}"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29831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2089220-ABE9-4B6D-974F-F9A5D636474D}" type="datetimeFigureOut">
              <a:rPr lang="en-US" smtClean="0"/>
              <a:t>11/18/2016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3331877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089220-ABE9-4B6D-974F-F9A5D636474D}"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1201929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2089220-ABE9-4B6D-974F-F9A5D636474D}" type="datetimeFigureOut">
              <a:rPr lang="en-US" smtClean="0"/>
              <a:t>11/18/2016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2187222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2089220-ABE9-4B6D-974F-F9A5D636474D}" type="datetimeFigureOut">
              <a:rPr lang="en-US" smtClean="0"/>
              <a:t>11/18/2016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1040329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089220-ABE9-4B6D-974F-F9A5D636474D}" type="datetimeFigureOut">
              <a:rPr lang="en-US" smtClean="0"/>
              <a:t>11/18/2016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3037189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2089220-ABE9-4B6D-974F-F9A5D636474D}"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392815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2089220-ABE9-4B6D-974F-F9A5D636474D}" type="datetimeFigureOut">
              <a:rPr lang="en-US" smtClean="0"/>
              <a:t>11/18/2016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5AE39-A7A7-45EE-ACFA-8A1E90DB971F}" type="slidenum">
              <a:rPr lang="en-US" smtClean="0"/>
              <a:t>‹#›</a:t>
            </a:fld>
            <a:endParaRPr lang="en-US"/>
          </a:p>
        </p:txBody>
      </p:sp>
    </p:spTree>
    <p:extLst>
      <p:ext uri="{BB962C8B-B14F-4D97-AF65-F5344CB8AC3E}">
        <p14:creationId xmlns:p14="http://schemas.microsoft.com/office/powerpoint/2010/main" val="1645976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089220-ABE9-4B6D-974F-F9A5D636474D}" type="datetimeFigureOut">
              <a:rPr lang="en-US" smtClean="0"/>
              <a:t>11/18/2016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F5AE39-A7A7-45EE-ACFA-8A1E90DB971F}" type="slidenum">
              <a:rPr lang="en-US" smtClean="0"/>
              <a:t>‹#›</a:t>
            </a:fld>
            <a:endParaRPr lang="en-US"/>
          </a:p>
        </p:txBody>
      </p:sp>
    </p:spTree>
    <p:extLst>
      <p:ext uri="{BB962C8B-B14F-4D97-AF65-F5344CB8AC3E}">
        <p14:creationId xmlns:p14="http://schemas.microsoft.com/office/powerpoint/2010/main" val="3207885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Way Forward on EMC </a:t>
            </a:r>
            <a:r>
              <a:rPr lang="en-US"/>
              <a:t>requirements for AAS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75732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R4-1610446</a:t>
            </a:r>
          </a:p>
        </p:txBody>
      </p:sp>
      <p:sp>
        <p:nvSpPr>
          <p:cNvPr id="3" name="Content Placeholder 2"/>
          <p:cNvSpPr>
            <a:spLocks noGrp="1"/>
          </p:cNvSpPr>
          <p:nvPr>
            <p:ph idx="1"/>
          </p:nvPr>
        </p:nvSpPr>
        <p:spPr/>
        <p:txBody>
          <a:bodyPr>
            <a:normAutofit lnSpcReduction="10000"/>
          </a:bodyPr>
          <a:lstStyle/>
          <a:p>
            <a:pPr hangingPunct="0"/>
            <a:r>
              <a:rPr lang="en-GB" b="1" i="1" dirty="0"/>
              <a:t>Proposal 1</a:t>
            </a:r>
            <a:r>
              <a:rPr lang="en-GB" i="1" dirty="0"/>
              <a:t>: Study further whether TX exclusion bands need to be defined to protect the measurement devices. The width of these exclusion bands is FFS.</a:t>
            </a:r>
            <a:endParaRPr lang="sv-SE" dirty="0"/>
          </a:p>
          <a:p>
            <a:pPr hangingPunct="0"/>
            <a:r>
              <a:rPr lang="en-GB" b="1" i="1" dirty="0"/>
              <a:t>Proposal 2</a:t>
            </a:r>
            <a:r>
              <a:rPr lang="en-GB" i="1" dirty="0"/>
              <a:t>: Discuss further whether the distance between the EUT and the measurement device for spurious &amp; radiated emissions needs to be increased to mitigate the field strength level to match the existing levels today. </a:t>
            </a:r>
            <a:endParaRPr lang="sv-SE" dirty="0"/>
          </a:p>
          <a:p>
            <a:pPr hangingPunct="0"/>
            <a:r>
              <a:rPr lang="en-GB" b="1" i="1" dirty="0"/>
              <a:t>Proposal 3</a:t>
            </a:r>
            <a:r>
              <a:rPr lang="en-GB" i="1" dirty="0"/>
              <a:t>: It needs to be investigated if the BS needs to transmit at full power during all tests or is it sufficient to transmit with a power that generates a field strength level corresponding to the existing EMC requirements for some tests.</a:t>
            </a:r>
            <a:endParaRPr lang="sv-SE" dirty="0"/>
          </a:p>
          <a:p>
            <a:endParaRPr lang="en-US" dirty="0"/>
          </a:p>
        </p:txBody>
      </p:sp>
    </p:spTree>
    <p:extLst>
      <p:ext uri="{BB962C8B-B14F-4D97-AF65-F5344CB8AC3E}">
        <p14:creationId xmlns:p14="http://schemas.microsoft.com/office/powerpoint/2010/main" val="3499918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R4-1610447</a:t>
            </a:r>
          </a:p>
        </p:txBody>
      </p:sp>
      <p:sp>
        <p:nvSpPr>
          <p:cNvPr id="3" name="Content Placeholder 2"/>
          <p:cNvSpPr>
            <a:spLocks noGrp="1"/>
          </p:cNvSpPr>
          <p:nvPr>
            <p:ph idx="1"/>
          </p:nvPr>
        </p:nvSpPr>
        <p:spPr/>
        <p:txBody>
          <a:bodyPr/>
          <a:lstStyle/>
          <a:p>
            <a:r>
              <a:rPr lang="en-GB" b="1" i="1" dirty="0"/>
              <a:t>Proposal 4: Study further the following possibility:</a:t>
            </a:r>
          </a:p>
          <a:p>
            <a:pPr lvl="1"/>
            <a:r>
              <a:rPr lang="en-GB" b="1" i="1" dirty="0"/>
              <a:t>Since the RF spurious emissions and EMC radiated spurious emissions can no longer be distinguished, it is proposed to specify a combined spurious emission requirement as a linear sum of RF SE &amp; EMC RE.</a:t>
            </a:r>
          </a:p>
          <a:p>
            <a:pPr lvl="1"/>
            <a:r>
              <a:rPr lang="en-GB" b="1" i="1" dirty="0" err="1"/>
              <a:t>Investiage</a:t>
            </a:r>
            <a:r>
              <a:rPr lang="en-GB" b="1" i="1" dirty="0"/>
              <a:t> further the implication of unifying EMC and spurious emissions</a:t>
            </a:r>
            <a:endParaRPr lang="sv-SE" dirty="0"/>
          </a:p>
          <a:p>
            <a:endParaRPr lang="en-US" dirty="0"/>
          </a:p>
        </p:txBody>
      </p:sp>
    </p:spTree>
    <p:extLst>
      <p:ext uri="{BB962C8B-B14F-4D97-AF65-F5344CB8AC3E}">
        <p14:creationId xmlns:p14="http://schemas.microsoft.com/office/powerpoint/2010/main" val="895588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R4-16010448</a:t>
            </a:r>
          </a:p>
        </p:txBody>
      </p:sp>
      <p:sp>
        <p:nvSpPr>
          <p:cNvPr id="3" name="Content Placeholder 2"/>
          <p:cNvSpPr>
            <a:spLocks noGrp="1"/>
          </p:cNvSpPr>
          <p:nvPr>
            <p:ph idx="1"/>
          </p:nvPr>
        </p:nvSpPr>
        <p:spPr/>
        <p:txBody>
          <a:bodyPr/>
          <a:lstStyle/>
          <a:p>
            <a:pPr hangingPunct="0"/>
            <a:r>
              <a:rPr lang="en-GB" b="1" i="1" u="sng" dirty="0"/>
              <a:t>Proposal 5:</a:t>
            </a:r>
            <a:endParaRPr lang="sv-SE" dirty="0"/>
          </a:p>
          <a:p>
            <a:pPr hangingPunct="0"/>
            <a:r>
              <a:rPr lang="en-GB" b="1" i="1" dirty="0"/>
              <a:t>Study further the following concept for EMC: The level of the interfering signal at the TAB connector should be as defined as TS 37.105 and the interfering signal in the RI test should not be higher than the specified blocking level </a:t>
            </a:r>
          </a:p>
          <a:p>
            <a:pPr hangingPunct="0"/>
            <a:r>
              <a:rPr lang="en-GB" b="1" i="1" u="sng" dirty="0"/>
              <a:t>Proposal 6:</a:t>
            </a:r>
            <a:endParaRPr lang="sv-SE" dirty="0"/>
          </a:p>
          <a:p>
            <a:pPr hangingPunct="0"/>
            <a:r>
              <a:rPr lang="en-GB" b="1" i="1" dirty="0"/>
              <a:t>Study whether mechanisms (such as extending exclusion bands or reducing the RI requirement) need to be defined to ensure that the level of the interfering signal does not increase the existing blocking requirement.</a:t>
            </a:r>
            <a:endParaRPr lang="sv-SE" dirty="0"/>
          </a:p>
          <a:p>
            <a:endParaRPr lang="en-US" dirty="0"/>
          </a:p>
        </p:txBody>
      </p:sp>
    </p:spTree>
    <p:extLst>
      <p:ext uri="{BB962C8B-B14F-4D97-AF65-F5344CB8AC3E}">
        <p14:creationId xmlns:p14="http://schemas.microsoft.com/office/powerpoint/2010/main" val="15308325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263</Words>
  <Application>Microsoft Office PowerPoint</Application>
  <PresentationFormat>Widescreen</PresentationFormat>
  <Paragraphs>14</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Way Forward on EMC requirements for AAS</vt:lpstr>
      <vt:lpstr>From R4-1610446</vt:lpstr>
      <vt:lpstr>From R4-1610447</vt:lpstr>
      <vt:lpstr>From R4-16010448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EMC</dc:title>
  <dc:creator>Thomas Chapman</dc:creator>
  <cp:lastModifiedBy>Thomas Chapman</cp:lastModifiedBy>
  <cp:revision>3</cp:revision>
  <dcterms:created xsi:type="dcterms:W3CDTF">2016-11-17T05:23:12Z</dcterms:created>
  <dcterms:modified xsi:type="dcterms:W3CDTF">2016-11-18T04:21:16Z</dcterms:modified>
</cp:coreProperties>
</file>