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61" r:id="rId4"/>
    <p:sldId id="268" r:id="rId5"/>
    <p:sldId id="267" r:id="rId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 varScale="1">
        <p:scale>
          <a:sx n="148" d="100"/>
          <a:sy n="148" d="100"/>
        </p:scale>
        <p:origin x="-34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t>2016-11-19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WF on Demodulation Performance </a:t>
            </a:r>
            <a:br>
              <a:rPr lang="en-US" altLang="ko-KR" sz="2800" dirty="0" smtClean="0"/>
            </a:br>
            <a:r>
              <a:rPr lang="en-US" altLang="ko-KR" sz="2800" dirty="0" smtClean="0"/>
              <a:t>for enhanced SU-MIMO 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</a:t>
            </a:r>
            <a:r>
              <a:rPr lang="en-US" altLang="zh-CN" b="1" dirty="0" smtClean="0"/>
              <a:t>81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ko-KR" b="1" dirty="0"/>
              <a:t>Reno, Nevada, USA, 14 - 18 November 2016</a:t>
            </a:r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 smtClean="0"/>
              <a:t>8.31.3.1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>
                <a:latin typeface="Arial" charset="0"/>
                <a:ea typeface="ＭＳ Ｐゴシック" panose="020B0600070205080204" pitchFamily="34" charset="-128"/>
              </a:rPr>
              <a:t>R4-1610700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 fontScale="92500"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Electronics, Huawei, </a:t>
            </a:r>
            <a:r>
              <a:rPr lang="en-US" altLang="ko-KR" sz="2000" dirty="0" err="1">
                <a:solidFill>
                  <a:schemeClr val="tx1"/>
                </a:solidFill>
              </a:rPr>
              <a:t>HiSilicon</a:t>
            </a:r>
            <a:r>
              <a:rPr lang="en-US" altLang="ko-KR" sz="2000" dirty="0">
                <a:solidFill>
                  <a:schemeClr val="tx1"/>
                </a:solidFill>
              </a:rPr>
              <a:t>, </a:t>
            </a:r>
            <a:r>
              <a:rPr lang="en-US" altLang="ko-KR" sz="2000" dirty="0" smtClean="0">
                <a:solidFill>
                  <a:schemeClr val="tx1"/>
                </a:solidFill>
              </a:rPr>
              <a:t>Intel, Samsung, Ericsson, Qualcomm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 RAN4#80BIS, WF on feasibility test for enhanced SU-MIMO was agreed to investigate feasibility and specify requirements for enhanced SU-MIMO receiver with 4 receive antennas UEs.</a:t>
            </a:r>
            <a:endParaRPr lang="en-US" altLang="ko-KR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final test cases for UE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demodulation performance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requirements, further investigation with other scenarios are needed.</a:t>
            </a: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further inputs on the scenarios and reference receivers performance/complexity analysis in RAN4 #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82.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collecting simulation results in RAN4#82, RAN4 will identify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target scenarios for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 requirements definition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4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Observations for test feasibility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Feasibility of enhanced SU-MIMO receiver from companies’ results</a:t>
            </a:r>
          </a:p>
          <a:p>
            <a:pPr lvl="1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R-ML receiver is used</a:t>
            </a: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ko-K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Green : Feasible for test,  Yellow : need more evaluation,  Red : Infeasible for test</a:t>
            </a: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Green : R-ML receiver provides testable gain in comparison with MMSE receiver</a:t>
            </a:r>
          </a:p>
          <a:p>
            <a:pPr lvl="1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Yellow :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erformance gain for R-ML receiver depends on channel and antenna configuration</a:t>
            </a:r>
          </a:p>
          <a:p>
            <a:pPr lvl="1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Red: no gain</a:t>
            </a:r>
            <a:endParaRPr lang="en-US" altLang="ko-KR" sz="1400" strike="sngStrik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099804"/>
              </p:ext>
            </p:extLst>
          </p:nvPr>
        </p:nvGraphicFramePr>
        <p:xfrm>
          <a:off x="1279376" y="1520438"/>
          <a:ext cx="4876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16QAM</a:t>
                      </a:r>
                      <a:endParaRPr lang="ko-KR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64QAM</a:t>
                      </a:r>
                      <a:endParaRPr lang="ko-KR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256QAM</a:t>
                      </a:r>
                      <a:endParaRPr lang="ko-KR" altLang="en-US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</a:t>
                      </a:r>
                      <a:r>
                        <a:rPr lang="en-US" altLang="ko-KR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 3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 4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4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Evaluation scenarios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764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Further evaluation scenarios for test feasibility studies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MIMO Rank 2 scenario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TM4/9 2x4 + 16QAM 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TM4/9 2x4 + 64QAM 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TM4/9 4x4 + 256QAM</a:t>
            </a:r>
          </a:p>
          <a:p>
            <a:pPr lvl="2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MIMO Rank 3 scenarios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TM3 4x4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+ 16QAM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TM3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4x4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64QAM</a:t>
            </a:r>
          </a:p>
          <a:p>
            <a:pPr lvl="2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MIMO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Rank 4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scenarios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TM4/9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4x4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16QAM</a:t>
            </a:r>
          </a:p>
          <a:p>
            <a:pPr lvl="2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TM3 is FFS</a:t>
            </a:r>
          </a:p>
          <a:p>
            <a:pPr lvl="2"/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Other scenarios are not precluded. </a:t>
            </a: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8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Evaluation scenarios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1764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Antenna configuration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ULA Low correlation</a:t>
            </a:r>
          </a:p>
          <a:p>
            <a:pPr lvl="1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ULA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Medium correlation (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=0.9)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ULA Medium A correlation (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=0.3874)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XPOL Medium A correlation (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=0.3, 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=0.6, </a:t>
            </a:r>
            <a:r>
              <a:rPr lang="el-GR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=0.2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 for only MIMO rank 3 and 4</a:t>
            </a: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PDSCH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Use follow PMI approach for TM4 and TM9 evaluations</a:t>
            </a:r>
          </a:p>
          <a:p>
            <a:pPr lvl="1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Use 2 CRS APs for TM9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studies</a:t>
            </a:r>
          </a:p>
          <a:p>
            <a:pPr lvl="1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Interference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scenarios</a:t>
            </a:r>
            <a:endParaRPr lang="en-US" altLang="ko-KR" sz="18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Scenario #1: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Noise-limited scenario (i.e. no inter-cell interference)</a:t>
            </a:r>
          </a:p>
          <a:p>
            <a:pPr lvl="1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Scenario #2: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Interference-limited scenarios (i.e.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inter-cell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interference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73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5498</TotalTime>
  <Words>330</Words>
  <Application>Microsoft Office PowerPoint</Application>
  <PresentationFormat>화면 슬라이드 쇼(16:9)</PresentationFormat>
  <Paragraphs>66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WF on Demodulation Performance  for enhanced SU-MIMO </vt:lpstr>
      <vt:lpstr>Background</vt:lpstr>
      <vt:lpstr>Observations for test feasibility</vt:lpstr>
      <vt:lpstr>Evaluation scenarios</vt:lpstr>
      <vt:lpstr>Evaluation scenarios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admin</cp:lastModifiedBy>
  <cp:revision>135</cp:revision>
  <dcterms:created xsi:type="dcterms:W3CDTF">2016-09-05T04:21:23Z</dcterms:created>
  <dcterms:modified xsi:type="dcterms:W3CDTF">2016-11-18T17:06:27Z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