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4995" autoAdjust="0"/>
    <p:restoredTop sz="94257" autoAdjust="0"/>
  </p:normalViewPr>
  <p:slideViewPr>
    <p:cSldViewPr snapToGrid="0">
      <p:cViewPr varScale="1">
        <p:scale>
          <a:sx n="65" d="100"/>
          <a:sy n="65" d="100"/>
        </p:scale>
        <p:origin x="652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55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C919-6A2E-4F36-92DB-0829D87DAACC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34C7B-F50D-4762-985D-5FFB6B6CEB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481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634C7B-F50D-4762-985D-5FFB6B6CEB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8272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1490" y="1177781"/>
            <a:ext cx="9956800" cy="2387600"/>
          </a:xfrm>
        </p:spPr>
        <p:txBody>
          <a:bodyPr>
            <a:normAutofit/>
          </a:bodyPr>
          <a:lstStyle/>
          <a:p>
            <a:r>
              <a:rPr lang="en-GB" sz="4000" dirty="0" smtClean="0"/>
              <a:t>TM9 </a:t>
            </a:r>
            <a:r>
              <a:rPr lang="en-GB" sz="4000" dirty="0"/>
              <a:t>Test 8.3.1.1 #2 with 4Rx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Intel, [Qualcomm</a:t>
            </a:r>
            <a:r>
              <a:rPr lang="en-US" dirty="0"/>
              <a:t>] , </a:t>
            </a:r>
            <a:r>
              <a:rPr lang="en-US" dirty="0" smtClean="0"/>
              <a:t>[Ericsson] </a:t>
            </a:r>
            <a:r>
              <a:rPr lang="en-US" dirty="0"/>
              <a:t>, </a:t>
            </a:r>
            <a:r>
              <a:rPr lang="en-US" dirty="0" smtClean="0"/>
              <a:t>[Huawei]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67221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</a:t>
            </a:r>
            <a:r>
              <a:rPr lang="en-GB" sz="2000" b="1" dirty="0"/>
              <a:t>WG4 Meeting #81	</a:t>
            </a:r>
            <a:r>
              <a:rPr lang="en-GB" sz="2000" b="1" dirty="0" smtClean="0"/>
              <a:t>Reno</a:t>
            </a:r>
            <a:r>
              <a:rPr lang="en-GB" sz="2000" b="1" dirty="0"/>
              <a:t>, Nevada, USA, 14 - 18 November 2016</a:t>
            </a:r>
            <a:endParaRPr lang="en-US" sz="2000" dirty="0"/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ea typeface="Batang" pitchFamily="18" charset="-127"/>
                <a:cs typeface="Times New Roman" pitchFamily="18" charset="0"/>
              </a:rPr>
              <a:t>R4-1610641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5552"/>
            <a:ext cx="10734368" cy="1563790"/>
          </a:xfrm>
        </p:spPr>
        <p:txBody>
          <a:bodyPr>
            <a:noAutofit/>
          </a:bodyPr>
          <a:lstStyle/>
          <a:p>
            <a:r>
              <a:rPr lang="en-US" sz="2400" dirty="0" smtClean="0"/>
              <a:t>In RAN4 #81, </a:t>
            </a:r>
            <a:r>
              <a:rPr lang="en-US" sz="2400" dirty="0" smtClean="0"/>
              <a:t>companies shows differen</a:t>
            </a:r>
            <a:r>
              <a:rPr lang="en-US" sz="2400" dirty="0" smtClean="0"/>
              <a:t>t performance observations </a:t>
            </a:r>
            <a:r>
              <a:rPr lang="en-US" sz="2400" dirty="0" smtClean="0"/>
              <a:t>in 4RX TM9 multi-user test cases. About 3dB </a:t>
            </a:r>
            <a:r>
              <a:rPr lang="en-US" sz="2400" dirty="0" smtClean="0"/>
              <a:t>difference </a:t>
            </a:r>
            <a:r>
              <a:rPr lang="en-US" sz="2400" dirty="0" smtClean="0"/>
              <a:t>among 4-RX AP UE performance is found.</a:t>
            </a:r>
          </a:p>
          <a:p>
            <a:r>
              <a:rPr lang="en-US" sz="2400" dirty="0" smtClean="0"/>
              <a:t>2-AP duplicated connection is not </a:t>
            </a:r>
            <a:r>
              <a:rPr lang="en-US" sz="2400" dirty="0"/>
              <a:t>proper for </a:t>
            </a:r>
            <a:r>
              <a:rPr lang="en-US" sz="2400" dirty="0" smtClean="0"/>
              <a:t>IRC-type UE </a:t>
            </a:r>
            <a:r>
              <a:rPr lang="en-US" sz="2400" dirty="0"/>
              <a:t>performance </a:t>
            </a:r>
            <a:r>
              <a:rPr lang="en-US" sz="2400" dirty="0" smtClean="0"/>
              <a:t>evaluation.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/>
              <a:t/>
            </a:r>
            <a:br>
              <a:rPr lang="en-US" sz="2400" dirty="0"/>
            </a:b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</p:txBody>
      </p:sp>
      <p:graphicFrame>
        <p:nvGraphicFramePr>
          <p:cNvPr id="4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9604919"/>
              </p:ext>
            </p:extLst>
          </p:nvPr>
        </p:nvGraphicFramePr>
        <p:xfrm>
          <a:off x="2270989" y="3185651"/>
          <a:ext cx="7650021" cy="34886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64759"/>
                <a:gridCol w="2762135"/>
                <a:gridCol w="2623127"/>
              </a:tblGrid>
              <a:tr h="289546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2RX AP Performance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4RX AP Performance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7734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8.3.1.1 (FDD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) 70% Throughput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773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Intel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R4-1609065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18.9dB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13.8dB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98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QC          R4-1609714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[18.5]dB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[13.7]dB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98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Huawei  R4-1609489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16.9dB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5399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Ericsson R4-1609895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17.9dB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11.2dB</a:t>
                      </a:r>
                      <a:endParaRPr 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2376"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8.3.2.1A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  <a:effectLst/>
                        </a:rPr>
                        <a:t> (TDD) 70% Throughput</a:t>
                      </a:r>
                      <a:endParaRPr lang="en-US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928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Intel       R4-1609065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18.9dB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13.9dB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9283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QC          R4-1609714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[18.5]dB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[14.2]dB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6189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Huawei  R4-1609489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17.1dB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Ericsson R4-1609895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17.8dB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11.1dB</a:t>
                      </a: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Way-forward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RAN4 replaces TM9 MU </a:t>
            </a:r>
            <a:r>
              <a:rPr lang="en-US" dirty="0" smtClean="0"/>
              <a:t>Tests with 4-RX AP UE Tests.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In RAN4#82, interested companies are encouraged to provide 4-RX AP UE performance </a:t>
            </a:r>
            <a:r>
              <a:rPr lang="en-US" dirty="0" smtClean="0"/>
              <a:t>of tests below </a:t>
            </a:r>
          </a:p>
          <a:p>
            <a:pPr lvl="1"/>
            <a:r>
              <a:rPr lang="en-US" sz="2800" dirty="0"/>
              <a:t>8.3.1.1 (FDD), 8.3.2.1A(TDD)</a:t>
            </a:r>
          </a:p>
          <a:p>
            <a:pPr lvl="1"/>
            <a:r>
              <a:rPr lang="en-US" sz="2800" dirty="0"/>
              <a:t>8.3.1.1H (FDD), 8.3.2.1I  (TDD</a:t>
            </a:r>
            <a:r>
              <a:rPr lang="en-US" sz="2800" dirty="0" smtClean="0"/>
              <a:t>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sz="2800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 hangingPunct="0">
              <a:buNone/>
            </a:pPr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</TotalTime>
  <Words>163</Words>
  <Application>Microsoft Office PowerPoint</Application>
  <PresentationFormat>Widescreen</PresentationFormat>
  <Paragraphs>61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Batang</vt:lpstr>
      <vt:lpstr>MS Mincho</vt:lpstr>
      <vt:lpstr>Arial</vt:lpstr>
      <vt:lpstr>Calibri</vt:lpstr>
      <vt:lpstr>Calibri Light</vt:lpstr>
      <vt:lpstr>Times New Roman</vt:lpstr>
      <vt:lpstr>Office Theme</vt:lpstr>
      <vt:lpstr>TM9 Test 8.3.1.1 #2 with 4Rx </vt:lpstr>
      <vt:lpstr>Background</vt:lpstr>
      <vt:lpstr>Way-forward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keywords>CTPClassification=CTP_PUBLIC:VisualMarkings=</cp:keywords>
  <cp:lastModifiedBy>Yoon, Daejung</cp:lastModifiedBy>
  <cp:revision>84</cp:revision>
  <dcterms:created xsi:type="dcterms:W3CDTF">2016-08-25T16:07:43Z</dcterms:created>
  <dcterms:modified xsi:type="dcterms:W3CDTF">2016-11-16T23:35:21Z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94de3dcc-c53a-4b42-9dab-b3aa9e009e3d</vt:lpwstr>
  </property>
  <property fmtid="{D5CDD505-2E9C-101B-9397-08002B2CF9AE}" pid="3" name="CTP_TimeStamp">
    <vt:lpwstr>2016-10-11 16:18:01Z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