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5" r:id="rId4"/>
    <p:sldId id="266" r:id="rId5"/>
    <p:sldId id="271" r:id="rId6"/>
    <p:sldId id="267" r:id="rId7"/>
    <p:sldId id="263" r:id="rId8"/>
    <p:sldId id="26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59" autoAdjust="0"/>
    <p:restoredTop sz="94660"/>
  </p:normalViewPr>
  <p:slideViewPr>
    <p:cSldViewPr>
      <p:cViewPr varScale="1">
        <p:scale>
          <a:sx n="81" d="100"/>
          <a:sy n="81" d="100"/>
        </p:scale>
        <p:origin x="4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#81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Reno, Nevada, USA, 14 – 18 November 2016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4653136"/>
            <a:ext cx="7848872" cy="888504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Ericsson, </a:t>
            </a:r>
            <a:r>
              <a:rPr lang="en-US" altLang="zh-CN" smtClean="0">
                <a:solidFill>
                  <a:schemeClr val="tx1"/>
                </a:solidFill>
              </a:rPr>
              <a:t>Qualcomm, 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LAA </a:t>
            </a:r>
            <a:r>
              <a:rPr lang="en-US" altLang="zh-CN" sz="4400" dirty="0" smtClean="0"/>
              <a:t>performance requirements extension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R4-1610639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/>
              <a:t>During RAN4#80bis meeting, discussion about LAA extension happened.</a:t>
            </a:r>
          </a:p>
          <a:p>
            <a:r>
              <a:rPr lang="en-US" altLang="zh-CN" dirty="0"/>
              <a:t>Extension method:</a:t>
            </a:r>
          </a:p>
          <a:p>
            <a:pPr lvl="1"/>
            <a:r>
              <a:rPr lang="en-US" dirty="0"/>
              <a:t>Option 1: Extend CCs only in unlicensed band while keeping one CC in licensed band</a:t>
            </a:r>
          </a:p>
          <a:p>
            <a:pPr lvl="1"/>
            <a:r>
              <a:rPr lang="en-US" dirty="0"/>
              <a:t>Option 2: Extend CCs both in licensed and unlicensed band</a:t>
            </a:r>
          </a:p>
          <a:p>
            <a:r>
              <a:rPr lang="en-US" altLang="zh-CN" dirty="0"/>
              <a:t>DL Burst transmission model</a:t>
            </a:r>
          </a:p>
          <a:p>
            <a:pPr lvl="1">
              <a:buNone/>
            </a:pPr>
            <a:r>
              <a:rPr lang="en-US" altLang="zh-CN" dirty="0"/>
              <a:t>Need to consider how to define burst transmission model for more than 2 CCs in unlicensed band</a:t>
            </a:r>
          </a:p>
          <a:p>
            <a:pPr>
              <a:buNone/>
            </a:pPr>
            <a:endParaRPr lang="en-US" altLang="zh-CN" dirty="0"/>
          </a:p>
          <a:p>
            <a:endParaRPr lang="en-GB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How to handle extension of LAA tests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Extension of LAA performance requirements to multiple LAA </a:t>
            </a:r>
            <a:r>
              <a:rPr lang="en-US" altLang="zh-CN" dirty="0" err="1" smtClean="0"/>
              <a:t>SCells</a:t>
            </a:r>
            <a:r>
              <a:rPr lang="en-US" altLang="zh-CN" dirty="0" smtClean="0"/>
              <a:t> will be discussed under TEI14 agenda not Rel-13 LAA WI in the future meeting.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Rel-13 LAA extension- </a:t>
            </a:r>
            <a:r>
              <a:rPr lang="en-US" altLang="zh-CN" dirty="0" smtClean="0"/>
              <a:t>Performance </a:t>
            </a:r>
            <a:r>
              <a:rPr lang="en-US" altLang="zh-CN" dirty="0"/>
              <a:t>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Option 1: Performance requirements are defined for one CC in licensed band and multiple CCs in </a:t>
            </a:r>
            <a:r>
              <a:rPr lang="en-US" altLang="zh-CN" dirty="0"/>
              <a:t>unlicensed </a:t>
            </a:r>
            <a:r>
              <a:rPr lang="en-US" altLang="zh-CN" dirty="0" smtClean="0"/>
              <a:t>band(s)</a:t>
            </a:r>
            <a:endParaRPr lang="en-US" altLang="zh-CN" dirty="0"/>
          </a:p>
          <a:p>
            <a:pPr lvl="1"/>
            <a:r>
              <a:rPr lang="en-US" sz="2400" dirty="0"/>
              <a:t>LAA test will focus on verification of performance for detection of LBT burst, AGC, time and frequency tracking, and demodulation on partial sub-frames in both LAA single carrier and aggregation mode</a:t>
            </a:r>
          </a:p>
          <a:p>
            <a:pPr lvl="1"/>
            <a:r>
              <a:rPr lang="en-US" sz="2400" dirty="0"/>
              <a:t>Performance of aggregated licensed CC can be verified by CA demodulation performance requirements.</a:t>
            </a:r>
          </a:p>
          <a:p>
            <a:pPr lvl="2"/>
            <a:r>
              <a:rPr lang="en-US" sz="2000" dirty="0"/>
              <a:t>If following Option </a:t>
            </a:r>
            <a:r>
              <a:rPr lang="en-US" sz="2000" dirty="0" smtClean="0"/>
              <a:t>2 in page 2, </a:t>
            </a:r>
            <a:r>
              <a:rPr lang="en-US" sz="2000" dirty="0"/>
              <a:t>carrier aggregation performance verification on licensed CC will be duplicated</a:t>
            </a:r>
          </a:p>
          <a:p>
            <a:pPr lvl="2"/>
            <a:r>
              <a:rPr lang="en-US" sz="2000" dirty="0"/>
              <a:t>If the largest aggregated bandwidth is achieved by CA configurations without LAA CC for the UE under test, the maximum receiving capability and performance can be verified by CA tests</a:t>
            </a:r>
          </a:p>
          <a:p>
            <a:pPr lvl="2"/>
            <a:r>
              <a:rPr lang="en-US" sz="2000" dirty="0"/>
              <a:t>If the largest aggregation bandwidth is achieved by CA configurations with LAA CC for the UE under test, the maximum receiving capability can be verified by SDR tests</a:t>
            </a:r>
          </a:p>
          <a:p>
            <a:pPr marL="0" indent="0">
              <a:buNone/>
            </a:pPr>
            <a:endParaRPr lang="en-US" sz="2800" strike="sngStrik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Rel-13 LAA </a:t>
            </a:r>
            <a:r>
              <a:rPr lang="en-US" altLang="zh-CN" dirty="0" smtClean="0"/>
              <a:t>extension- </a:t>
            </a:r>
            <a:r>
              <a:rPr lang="en-US" altLang="zh-CN" dirty="0"/>
              <a:t>Performance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Option 2: Performance requirements are defined for multiple CCs in licensed band(s) and multiple CCs in unlicensed band(s). </a:t>
            </a:r>
            <a:endParaRPr lang="en-US" dirty="0"/>
          </a:p>
          <a:p>
            <a:pPr lvl="1" algn="just"/>
            <a:r>
              <a:rPr lang="en-US" dirty="0"/>
              <a:t>Test Applicability rule is defined as: </a:t>
            </a:r>
          </a:p>
          <a:p>
            <a:pPr lvl="2" algn="just"/>
            <a:r>
              <a:rPr lang="en-GB" dirty="0"/>
              <a:t>For each supported CA capability, if UE passes corresponding CA test with </a:t>
            </a:r>
            <a:r>
              <a:rPr lang="en-GB" dirty="0" smtClean="0"/>
              <a:t>CA </a:t>
            </a:r>
            <a:r>
              <a:rPr lang="en-GB" dirty="0"/>
              <a:t>configuration </a:t>
            </a:r>
            <a:r>
              <a:rPr lang="en-GB" dirty="0" smtClean="0"/>
              <a:t>that has the </a:t>
            </a:r>
            <a:r>
              <a:rPr lang="en-GB" dirty="0"/>
              <a:t>largest aggregated </a:t>
            </a:r>
            <a:r>
              <a:rPr lang="en-GB" dirty="0" smtClean="0"/>
              <a:t>licensed </a:t>
            </a:r>
            <a:r>
              <a:rPr lang="en-GB" dirty="0"/>
              <a:t>CA bandwidth and unlicensed CA bandwidth combination </a:t>
            </a:r>
            <a:r>
              <a:rPr lang="en-GB" dirty="0" smtClean="0"/>
              <a:t>selected from </a:t>
            </a:r>
            <a:r>
              <a:rPr lang="en-GB" dirty="0"/>
              <a:t>the configurations </a:t>
            </a:r>
            <a:r>
              <a:rPr lang="en-GB" dirty="0" smtClean="0"/>
              <a:t>with </a:t>
            </a:r>
            <a:r>
              <a:rPr lang="en-GB" dirty="0"/>
              <a:t>largest aggregated unlicensed CA bandwidth combination, the test coverage for the configuration with LAA </a:t>
            </a:r>
            <a:r>
              <a:rPr lang="en-GB" dirty="0" err="1"/>
              <a:t>Scell</a:t>
            </a:r>
            <a:r>
              <a:rPr lang="en-GB" dirty="0"/>
              <a:t>(s) can be considered fulfilled without executing CA tests for LAA performance requirements. </a:t>
            </a:r>
            <a:endParaRPr lang="en-US" dirty="0"/>
          </a:p>
          <a:p>
            <a:pPr algn="just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00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Rel-13 LAA extension – SDR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Define </a:t>
            </a:r>
            <a:r>
              <a:rPr lang="en-US" dirty="0"/>
              <a:t>new SDR tests </a:t>
            </a:r>
            <a:r>
              <a:rPr lang="en-US" dirty="0" smtClean="0"/>
              <a:t>for LAA</a:t>
            </a:r>
            <a:endParaRPr lang="en-US" dirty="0"/>
          </a:p>
          <a:p>
            <a:pPr lvl="1"/>
            <a:r>
              <a:rPr lang="en-US" altLang="zh-CN" dirty="0" smtClean="0"/>
              <a:t>Test Applicability rule is defined as: </a:t>
            </a:r>
          </a:p>
          <a:p>
            <a:pPr lvl="2" algn="just"/>
            <a:r>
              <a:rPr lang="en-US" dirty="0" smtClean="0"/>
              <a:t>If </a:t>
            </a:r>
            <a:r>
              <a:rPr lang="en-US" dirty="0"/>
              <a:t>the largest aggregated bandwidth is achieved by both CA configuration(s) with or without LAA CC(s), select CA configuration without LAA CC(s) for the test</a:t>
            </a:r>
          </a:p>
          <a:p>
            <a:pPr lvl="2" algn="just"/>
            <a:r>
              <a:rPr lang="en-US" dirty="0"/>
              <a:t>If the largest aggregated bandwidth is achieved by CA configuration(s) with LAA CC(s), select CA configuration with LAA CC(s) for the </a:t>
            </a:r>
            <a:r>
              <a:rPr lang="en-US" dirty="0" smtClean="0"/>
              <a:t>test</a:t>
            </a:r>
          </a:p>
          <a:p>
            <a:pPr lvl="1" algn="just"/>
            <a:r>
              <a:rPr lang="en-US" dirty="0" smtClean="0"/>
              <a:t>For detailed information, please refer to R4-1610862.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Rel-13 LAA extension – 10MHz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dirty="0" smtClean="0"/>
              <a:t>Only </a:t>
            </a:r>
            <a:r>
              <a:rPr lang="en-GB" dirty="0"/>
              <a:t>20MHz LAA performance requirements will be specified, if the CA configurations with LAA CCs support both 10MHz and 20MHz for LAA CCs at the same </a:t>
            </a:r>
            <a:r>
              <a:rPr lang="en-GB" dirty="0" smtClean="0"/>
              <a:t>time.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DL LBT model for channel access on multiple CCs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GB" dirty="0" smtClean="0"/>
              <a:t>Each unlicensed CC independently performs the LBT as defined in B.8 of TS 36.101;</a:t>
            </a:r>
          </a:p>
          <a:p>
            <a:pPr algn="just"/>
            <a:r>
              <a:rPr lang="en-GB" altLang="zh-CN" dirty="0" smtClean="0"/>
              <a:t>Starting points of LBT burst across LAA CCs will be at the same OFDM symbols.</a:t>
            </a:r>
          </a:p>
          <a:p>
            <a:pPr algn="just"/>
            <a:r>
              <a:rPr lang="en-GB" dirty="0" smtClean="0"/>
              <a:t>The burst transmission length:</a:t>
            </a:r>
          </a:p>
          <a:p>
            <a:pPr lvl="1" algn="just"/>
            <a:r>
              <a:rPr lang="en-GB" dirty="0" smtClean="0"/>
              <a:t>Option 1: Each unlicensed CC independently choose its own burst length;</a:t>
            </a:r>
          </a:p>
          <a:p>
            <a:pPr lvl="1" algn="just"/>
            <a:r>
              <a:rPr lang="en-GB" dirty="0" smtClean="0"/>
              <a:t>Option 2: All unlicensed CCs have the same burst length.</a:t>
            </a:r>
            <a:endParaRPr lang="en-GB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60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17945</TotalTime>
  <Words>547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Office 主题</vt:lpstr>
      <vt:lpstr>3GPP TSG-RAN WG4 Meeting #81   Reno, Nevada, USA, 14 – 18 November 2016</vt:lpstr>
      <vt:lpstr>Background</vt:lpstr>
      <vt:lpstr>How to handle extension of LAA tests</vt:lpstr>
      <vt:lpstr>Rel-13 LAA extension- Performance test</vt:lpstr>
      <vt:lpstr>Rel-13 LAA extension- Performance test</vt:lpstr>
      <vt:lpstr>Rel-13 LAA extension – SDR tests</vt:lpstr>
      <vt:lpstr>Rel-13 LAA extension – 10MHz</vt:lpstr>
      <vt:lpstr>DL LBT model for channel access on multiple CCs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Guanxiangsheng</cp:lastModifiedBy>
  <cp:revision>148</cp:revision>
  <dcterms:created xsi:type="dcterms:W3CDTF">2016-01-12T08:39:50Z</dcterms:created>
  <dcterms:modified xsi:type="dcterms:W3CDTF">2016-11-18T17:34:16Z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(3)GJ/mYplhh2gWTH6xDq8t0BwMGwqVKsrQldrFfDPpsRSsRpVOuJMc++ILMuZR9lY7R1CHJfSr
+n4CFItaEzPr3CZ3OSFJSWUKHOn2/2YnMXawlnuWMPzGUMboEArw9XlUb2/KXvOoNeFysAPc
j+DyM74fFRKQvT0rD8xoj5IJsSNy5qfFNKf0ZzL77Z/bJIq8fYd5DJh0DRdZVhd3vpJF5BR8
z9vjfizBfe7yUM3XKn</vt:lpwstr>
  </property>
  <property fmtid="{D5CDD505-2E9C-101B-9397-08002B2CF9AE}" pid="3" name="_2015_ms_pID_7253431">
    <vt:lpwstr>HoPCaW6dP4MZYwW/udQFWfgIUWT4RzcMlFMutuiZPZeIw3+6Ohc0rY
Zolnycxn+yew3c/8Hr10Xrd3CDKKq5M3pTE2TnC1d3MU1bz+v/eFbfSJeNdlcHdhhFtjSnSf
PkAQEtJlFcK7eDRo3k/mfZ6WEUIoEmjwLJC+EkqTDwkiQsS+yDugTkgc/zwswCzk9Uca0ew4
73Pq3jE73G1+GRJ+jc5kF+X3BIKJZxmQYYsh</vt:lpwstr>
  </property>
  <property fmtid="{D5CDD505-2E9C-101B-9397-08002B2CF9AE}" pid="4" name="_2015_ms_pID_7253432">
    <vt:lpwstr>+dQPlUpC/U1MftIuaDj5rpE=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1479483889</vt:lpwstr>
  </property>
</Properties>
</file>