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56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32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2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03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28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8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93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15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55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97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rmAutofit fontScale="90000"/>
          </a:bodyPr>
          <a:lstStyle/>
          <a:p>
            <a:r>
              <a:rPr lang="en-GB" dirty="0"/>
              <a:t>WF on urban macro scenario for coexistence study for WP5D on new radio access technology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GB" dirty="0"/>
              <a:t>Nokia, Alcatel-Lucent Shanghai Bell, Qualcomm, Samsung, CATT, ZTE, NTT DOCOMO, Intel, Ericsson</a:t>
            </a:r>
            <a:endParaRPr lang="en-US" altLang="en-US" sz="2000" dirty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sv-SE" b="1" dirty="0">
                <a:cs typeface="Arial" panose="020B0604020202020204" pitchFamily="34" charset="0"/>
              </a:rPr>
              <a:t>3GPP TSG-RAN WG4 Meeting #81                                                    Reno, Nevada, USA, 14th - 18th November 2016</a:t>
            </a:r>
          </a:p>
          <a:p>
            <a:pPr>
              <a:spcBef>
                <a:spcPct val="0"/>
              </a:spcBef>
            </a:pPr>
            <a:r>
              <a:rPr lang="en-US" b="1" dirty="0"/>
              <a:t>Agenda Item:	</a:t>
            </a:r>
            <a:r>
              <a:rPr lang="en-US" dirty="0"/>
              <a:t>11.3.1</a:t>
            </a:r>
          </a:p>
          <a:p>
            <a:pPr>
              <a:spcBef>
                <a:spcPct val="0"/>
              </a:spcBef>
            </a:pPr>
            <a:endParaRPr lang="en-US" altLang="sv-SE" b="1" dirty="0"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 dirty="0">
                <a:cs typeface="Arial" panose="020B0604020202020204" pitchFamily="34" charset="0"/>
              </a:rPr>
              <a:t>R4-1610634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824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 fontScale="85000" lnSpcReduction="20000"/>
          </a:bodyPr>
          <a:lstStyle/>
          <a:p>
            <a:r>
              <a:rPr lang="en-GB" dirty="0"/>
              <a:t>Simulation results from different companies have shown that with the current assumptions and parameters for </a:t>
            </a:r>
            <a:r>
              <a:rPr lang="en-GB" dirty="0" err="1"/>
              <a:t>UMa</a:t>
            </a:r>
            <a:r>
              <a:rPr lang="en-GB" dirty="0"/>
              <a:t> No. 1 and 5 (aka. 200 MHz B/W, 500 m ISD, 80% indoor user ratio):</a:t>
            </a:r>
          </a:p>
          <a:p>
            <a:pPr lvl="1"/>
            <a:r>
              <a:rPr lang="en-GB" dirty="0"/>
              <a:t>&gt; 5% of the UE have &lt;-10 dB SINR in the UL and DL, and thus have 0 throughput, hence the 5%-tile throughput loss of the system is NA.</a:t>
            </a:r>
          </a:p>
          <a:p>
            <a:pPr lvl="1"/>
            <a:r>
              <a:rPr lang="en-GB" dirty="0"/>
              <a:t>&gt; 80% of the UE need to transmit with maximum power to achieve an UL SINR of 15 dB for meaningful throughput.</a:t>
            </a:r>
          </a:p>
          <a:p>
            <a:r>
              <a:rPr lang="en-GB" dirty="0"/>
              <a:t>On the other hand, simulation results from different companies have shown that with the current assumptions and parameters for </a:t>
            </a:r>
            <a:r>
              <a:rPr lang="en-GB" dirty="0" err="1"/>
              <a:t>UMa</a:t>
            </a:r>
            <a:r>
              <a:rPr lang="en-GB" dirty="0"/>
              <a:t> UL No. 11 (aka. 20 MHz B/W, 300 m ISD, 20% indoor user ratio):</a:t>
            </a:r>
          </a:p>
          <a:p>
            <a:pPr lvl="1"/>
            <a:r>
              <a:rPr lang="en-GB" dirty="0"/>
              <a:t>&lt; 5% of the UE have &lt;-10 dB SINR in the UL and DL, and thus the 5%-tile throughput loss of the system can continue to be used as coexistence metric.</a:t>
            </a:r>
          </a:p>
          <a:p>
            <a:pPr lvl="1"/>
            <a:r>
              <a:rPr lang="en-GB" dirty="0"/>
              <a:t>But 180 MHz (90%) of the UL B/W is left unused.</a:t>
            </a:r>
          </a:p>
          <a:p>
            <a:r>
              <a:rPr lang="en-GB" dirty="0"/>
              <a:t>Simulation results show that with 200 MHz B/W, 300 m ISD, 20% indoor user ratio</a:t>
            </a:r>
          </a:p>
          <a:p>
            <a:pPr lvl="1"/>
            <a:r>
              <a:rPr lang="en-GB" dirty="0"/>
              <a:t>&gt; 5% of the UE have &lt;-10 dB SINR in the UL and DL, and thus have 0 throughput, hence the 5%-tile throughput loss of the system is NA.</a:t>
            </a:r>
          </a:p>
          <a:p>
            <a:pPr lvl="1"/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404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Adopt the following assumptions and parameters for </a:t>
            </a:r>
            <a:r>
              <a:rPr lang="en-GB" dirty="0" err="1"/>
              <a:t>UMa</a:t>
            </a:r>
            <a:r>
              <a:rPr lang="en-GB" dirty="0"/>
              <a:t> DL and UL coexistence simulation in order to achieve a meaningful 5%-tile metric, as well as a higher UL B/W efficiency.</a:t>
            </a:r>
          </a:p>
          <a:p>
            <a:r>
              <a:rPr lang="en-GB" dirty="0"/>
              <a:t>Assumptions and parameters (baseline):</a:t>
            </a:r>
          </a:p>
          <a:p>
            <a:pPr lvl="1"/>
            <a:r>
              <a:rPr lang="en-GB" dirty="0"/>
              <a:t>200 MHz B/W</a:t>
            </a:r>
          </a:p>
          <a:p>
            <a:pPr lvl="1"/>
            <a:r>
              <a:rPr lang="en-GB" dirty="0"/>
              <a:t>200 m ISD </a:t>
            </a:r>
          </a:p>
          <a:p>
            <a:pPr lvl="1"/>
            <a:r>
              <a:rPr lang="en-GB" dirty="0"/>
              <a:t>20% indoor user ratio (assuming indoor users are mostly served by small cells at </a:t>
            </a:r>
            <a:r>
              <a:rPr lang="en-GB" dirty="0" err="1"/>
              <a:t>mmWave</a:t>
            </a:r>
            <a:r>
              <a:rPr lang="en-GB" dirty="0"/>
              <a:t> frequency)</a:t>
            </a:r>
          </a:p>
          <a:p>
            <a:r>
              <a:rPr lang="en-GB" dirty="0"/>
              <a:t>Assumptions and parameters (optional):</a:t>
            </a:r>
          </a:p>
          <a:p>
            <a:pPr lvl="1"/>
            <a:r>
              <a:rPr lang="en-GB" dirty="0"/>
              <a:t>200 MHz B/W</a:t>
            </a:r>
          </a:p>
          <a:p>
            <a:pPr lvl="1"/>
            <a:r>
              <a:rPr lang="en-GB" dirty="0"/>
              <a:t>300 m ISD </a:t>
            </a:r>
          </a:p>
          <a:p>
            <a:pPr lvl="1"/>
            <a:r>
              <a:rPr lang="en-GB" dirty="0"/>
              <a:t>20% indoor user ratio (assuming indoor users are mostly served by small cells at </a:t>
            </a:r>
            <a:r>
              <a:rPr lang="en-GB" dirty="0" err="1"/>
              <a:t>mmWave</a:t>
            </a:r>
            <a:r>
              <a:rPr lang="en-GB" dirty="0"/>
              <a:t> frequency)</a:t>
            </a:r>
          </a:p>
        </p:txBody>
      </p:sp>
    </p:spTree>
    <p:extLst>
      <p:ext uri="{BB962C8B-B14F-4D97-AF65-F5344CB8AC3E}">
        <p14:creationId xmlns:p14="http://schemas.microsoft.com/office/powerpoint/2010/main" val="13291039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</TotalTime>
  <Words>399</Words>
  <Application>Microsoft Office PowerPoint</Application>
  <PresentationFormat>Widescreen</PresentationFormat>
  <Paragraphs>24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Calibri Light</vt:lpstr>
      <vt:lpstr>Office Theme</vt:lpstr>
      <vt:lpstr>WF on urban macro scenario for coexistence study for WP5D on new radio access technology</vt:lpstr>
      <vt:lpstr>Background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Da, Ren (Nokia - US)</dc:creator>
  <cp:lastModifiedBy>Ng, Man Hung (Nokia - GB)</cp:lastModifiedBy>
  <cp:revision>66</cp:revision>
  <dcterms:created xsi:type="dcterms:W3CDTF">2016-11-16T01:29:09Z</dcterms:created>
  <dcterms:modified xsi:type="dcterms:W3CDTF">2016-11-18T23:29:51Z</dcterms:modified>
</cp:coreProperties>
</file>