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1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9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89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2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2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79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7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44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94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31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7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Way forward on NR BS requirements prioritization for mm wave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R4-1610575, Ericsson</a:t>
            </a:r>
          </a:p>
        </p:txBody>
      </p:sp>
    </p:spTree>
    <p:extLst>
      <p:ext uri="{BB962C8B-B14F-4D97-AF65-F5344CB8AC3E}">
        <p14:creationId xmlns:p14="http://schemas.microsoft.com/office/powerpoint/2010/main" val="116025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Prioritization of requirements for mm wave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next meeting, study further the purpose and possibilities for assigning a prioritization  to the NR mm wave BS </a:t>
            </a:r>
            <a:r>
              <a:rPr lang="en-US"/>
              <a:t>requirements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092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42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NR BS requirements prioritization for mm wave</vt:lpstr>
      <vt:lpstr>Prioritization of requirements for mm wave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prioritization of requirements for mm wave</dc:title>
  <dc:creator>Thomas Chapman</dc:creator>
  <cp:lastModifiedBy>Thomas Chapman</cp:lastModifiedBy>
  <cp:revision>12</cp:revision>
  <dcterms:created xsi:type="dcterms:W3CDTF">2016-11-17T03:41:56Z</dcterms:created>
  <dcterms:modified xsi:type="dcterms:W3CDTF">2016-11-18T20:48:37Z</dcterms:modified>
</cp:coreProperties>
</file>