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AF651-CD8B-4609-84BC-52EF64F5BD4D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8C56C-8F77-4F1D-BB6B-51AF475BD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03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8C56C-8F77-4F1D-BB6B-51AF475BD3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74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05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224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5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7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5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836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8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57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2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BA6B-F546-44A7-88BD-831A297AC66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70917-B8D7-4217-B943-5A3C89C94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11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Guidance on how to contribute to each session for NR and </a:t>
            </a:r>
            <a:r>
              <a:rPr lang="en-GB" b="1" dirty="0" err="1"/>
              <a:t>eAAS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R4-1610574</a:t>
            </a:r>
            <a:r>
              <a:rPr lang="en-US"/>
              <a:t>, Ericsson</a:t>
            </a:r>
          </a:p>
        </p:txBody>
      </p:sp>
    </p:spTree>
    <p:extLst>
      <p:ext uri="{BB962C8B-B14F-4D97-AF65-F5344CB8AC3E}">
        <p14:creationId xmlns:p14="http://schemas.microsoft.com/office/powerpoint/2010/main" val="647317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400" dirty="0"/>
              <a:t>The following list presents guidance for which topics should be covered in the </a:t>
            </a:r>
            <a:r>
              <a:rPr lang="en-US" sz="4400" dirty="0" err="1"/>
              <a:t>eAAS</a:t>
            </a:r>
            <a:r>
              <a:rPr lang="en-US" sz="4400" dirty="0"/>
              <a:t> WI contributions and which in NR contributions :</a:t>
            </a:r>
          </a:p>
          <a:p>
            <a:pPr marL="0" inden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ACLR &amp; operating band unwanted emissions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Conclude further details on the requirement framework (ACLR grid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Investigate &gt;6GHz ACLR value and confirm below 6GHz ACLR value as well as in band emissions requirements </a:t>
            </a:r>
            <a:endParaRPr lang="sv-SE" dirty="0"/>
          </a:p>
          <a:p>
            <a:pPr marL="0" indent="0" hangingPunct="0">
              <a:buNone/>
            </a:pPr>
            <a:endParaRPr lang="sv-SE" dirty="0"/>
          </a:p>
          <a:p>
            <a:pPr marL="0" indent="0" hangingPunct="0">
              <a:buNone/>
            </a:pPr>
            <a:r>
              <a:rPr lang="en-US" dirty="0"/>
              <a:t>EVM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Solve open issues in the requirement framework (EVM directions set declaration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Discuss EVM requirements for FDM of numerologies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Other signal quality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Devise OTA requirements for frequency error, TAE etc.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Decide which of these requirements are needed for mm wave and what values they should take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218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hangingPunct="0">
              <a:buNone/>
            </a:pPr>
            <a:r>
              <a:rPr lang="en-US" dirty="0"/>
              <a:t>In band Blocking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Decide OTA requirement framework for blocking (How to derive OTA level from conducted level, which directions to set requirement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Investigate blocking scenarios and levels for mm wave</a:t>
            </a:r>
            <a:endParaRPr lang="sv-SE" dirty="0"/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RX IM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Decide requirement OTA framework for RX IM (How to derive OTA requirement from conducted level, which directions to set requirement etc.)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Discuss if the requirement is needed for mm wave; if so, devise requirement values.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EMC and spurious emissions</a:t>
            </a:r>
            <a:endParaRPr lang="sv-SE" dirty="0"/>
          </a:p>
          <a:p>
            <a:pPr marL="0" indent="0" hangingPunct="0">
              <a:buNone/>
            </a:pPr>
            <a:r>
              <a:rPr lang="en-US" dirty="0" err="1"/>
              <a:t>eAAS</a:t>
            </a:r>
            <a:r>
              <a:rPr lang="en-US" dirty="0"/>
              <a:t>: Continue to discuss requirement framework, testing practicalities, how to converge EMC &amp; spurious emissions/blocking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NR: Wait for </a:t>
            </a:r>
            <a:r>
              <a:rPr lang="en-US" dirty="0" err="1"/>
              <a:t>eAAS</a:t>
            </a:r>
            <a:r>
              <a:rPr lang="en-US" dirty="0"/>
              <a:t> outcome. </a:t>
            </a:r>
            <a:r>
              <a:rPr lang="en-US" dirty="0">
                <a:solidFill>
                  <a:srgbClr val="FF0000"/>
                </a:solidFill>
              </a:rPr>
              <a:t>However, other than above aspects (value, boundary, resolution bandwidth, </a:t>
            </a:r>
            <a:r>
              <a:rPr lang="en-US" dirty="0" err="1">
                <a:solidFill>
                  <a:srgbClr val="FF0000"/>
                </a:solidFill>
              </a:rPr>
              <a:t>etc</a:t>
            </a:r>
            <a:r>
              <a:rPr lang="en-US" dirty="0">
                <a:solidFill>
                  <a:srgbClr val="FF0000"/>
                </a:solidFill>
              </a:rPr>
              <a:t>) are discussed.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 </a:t>
            </a:r>
            <a:endParaRPr lang="sv-SE" dirty="0"/>
          </a:p>
          <a:p>
            <a:pPr marL="0" indent="0" hangingPunct="0">
              <a:buNone/>
            </a:pPr>
            <a:r>
              <a:rPr lang="en-US" dirty="0"/>
              <a:t>BS classification</a:t>
            </a:r>
          </a:p>
          <a:p>
            <a:pPr marL="0" indent="0" hangingPunct="0">
              <a:buNone/>
            </a:pPr>
            <a:r>
              <a:rPr lang="sv-SE" dirty="0" err="1"/>
              <a:t>eAAS</a:t>
            </a:r>
            <a:r>
              <a:rPr lang="sv-SE" dirty="0"/>
              <a:t>: </a:t>
            </a:r>
            <a:r>
              <a:rPr lang="sv-SE" dirty="0" err="1"/>
              <a:t>Discuss</a:t>
            </a:r>
            <a:r>
              <a:rPr lang="sv-SE" dirty="0"/>
              <a:t> </a:t>
            </a:r>
            <a:r>
              <a:rPr lang="sv-SE" dirty="0" err="1"/>
              <a:t>whether</a:t>
            </a:r>
            <a:r>
              <a:rPr lang="sv-SE" dirty="0"/>
              <a:t> </a:t>
            </a:r>
            <a:r>
              <a:rPr lang="sv-SE" dirty="0">
                <a:solidFill>
                  <a:srgbClr val="FF0000"/>
                </a:solidFill>
              </a:rPr>
              <a:t>definition </a:t>
            </a:r>
            <a:r>
              <a:rPr lang="sv-SE" dirty="0" err="1">
                <a:solidFill>
                  <a:srgbClr val="FF0000"/>
                </a:solidFill>
              </a:rPr>
              <a:t>based</a:t>
            </a:r>
            <a:r>
              <a:rPr lang="sv-SE" dirty="0">
                <a:solidFill>
                  <a:srgbClr val="FF0000"/>
                </a:solidFill>
              </a:rPr>
              <a:t> on MCL is </a:t>
            </a:r>
            <a:r>
              <a:rPr lang="sv-SE" dirty="0" err="1">
                <a:solidFill>
                  <a:srgbClr val="FF0000"/>
                </a:solidFill>
              </a:rPr>
              <a:t>applicable</a:t>
            </a:r>
            <a:r>
              <a:rPr lang="sv-SE" dirty="0">
                <a:solidFill>
                  <a:srgbClr val="FF0000"/>
                </a:solidFill>
              </a:rPr>
              <a:t> for AAS </a:t>
            </a:r>
          </a:p>
          <a:p>
            <a:pPr marL="0" indent="0" hangingPunct="0">
              <a:buNone/>
            </a:pPr>
            <a:r>
              <a:rPr lang="en-US" dirty="0"/>
              <a:t>NR: Consider further what BS classes are needed for NR.</a:t>
            </a:r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50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Requirements not as yet discussed in </a:t>
            </a:r>
            <a:r>
              <a:rPr lang="en-US" dirty="0" err="1"/>
              <a:t>eAAS</a:t>
            </a:r>
            <a:r>
              <a:rPr lang="en-US" dirty="0"/>
              <a:t>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ACS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concept for how to set OTA requirement</a:t>
            </a:r>
          </a:p>
          <a:p>
            <a:pPr marL="0" indent="0">
              <a:buNone/>
            </a:pPr>
            <a:r>
              <a:rPr lang="en-US" dirty="0"/>
              <a:t>NR: Discuss level </a:t>
            </a:r>
            <a:r>
              <a:rPr lang="en-US"/>
              <a:t>and bandwidth </a:t>
            </a:r>
            <a:r>
              <a:rPr lang="en-US" dirty="0"/>
              <a:t>for ACS requirement for mm wave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band selectivity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/>
              <a:t>NR: Discuss selectivity levels for inter-numerology and mm wave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Dynamic range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/>
              <a:t>NR: Discuss needed levels, in particular for mm wave</a:t>
            </a:r>
          </a:p>
        </p:txBody>
      </p:sp>
    </p:spTree>
    <p:extLst>
      <p:ext uri="{BB962C8B-B14F-4D97-AF65-F5344CB8AC3E}">
        <p14:creationId xmlns:p14="http://schemas.microsoft.com/office/powerpoint/2010/main" val="3023829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on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TDD switching time and OFF power</a:t>
            </a:r>
          </a:p>
          <a:p>
            <a:pPr marL="0" indent="0">
              <a:buNone/>
            </a:pPr>
            <a:r>
              <a:rPr lang="en-US" dirty="0" err="1"/>
              <a:t>eAAS</a:t>
            </a:r>
            <a:r>
              <a:rPr lang="en-US" dirty="0"/>
              <a:t>: Discuss OTA concept</a:t>
            </a:r>
          </a:p>
          <a:p>
            <a:pPr marL="0" indent="0">
              <a:buNone/>
            </a:pPr>
            <a:r>
              <a:rPr lang="en-US" dirty="0"/>
              <a:t>NR: </a:t>
            </a:r>
            <a:r>
              <a:rPr lang="en-US" dirty="0" err="1"/>
              <a:t>Analyse</a:t>
            </a:r>
            <a:r>
              <a:rPr lang="en-US" dirty="0"/>
              <a:t> TDD timing budget and derive requirement for </a:t>
            </a:r>
            <a:r>
              <a:rPr lang="en-US"/>
              <a:t>each numerology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Receiver performance</a:t>
            </a:r>
          </a:p>
          <a:p>
            <a:pPr marL="0" indent="0">
              <a:buNone/>
            </a:pPr>
            <a:r>
              <a:rPr lang="en-US" dirty="0"/>
              <a:t>No guidance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668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Guidance for </a:t>
            </a:r>
            <a:r>
              <a:rPr lang="en-US" dirty="0" err="1"/>
              <a:t>eAAS</a:t>
            </a:r>
            <a:r>
              <a:rPr lang="en-US" dirty="0"/>
              <a:t> and 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issues are discussed from January ad-hoc onwards</a:t>
            </a:r>
          </a:p>
          <a:p>
            <a:r>
              <a:rPr lang="en-US" dirty="0" err="1"/>
              <a:t>eAAS</a:t>
            </a:r>
            <a:r>
              <a:rPr lang="en-US" dirty="0"/>
              <a:t> issues are discussed from </a:t>
            </a:r>
            <a:r>
              <a:rPr lang="en-US" dirty="0" err="1"/>
              <a:t>Febrary</a:t>
            </a:r>
            <a:r>
              <a:rPr lang="en-US" dirty="0"/>
              <a:t> meeting onwards</a:t>
            </a:r>
          </a:p>
          <a:p>
            <a:endParaRPr lang="en-US" dirty="0"/>
          </a:p>
          <a:p>
            <a:r>
              <a:rPr lang="en-US" dirty="0"/>
              <a:t>The WF is not an exhaustive list of all issues for </a:t>
            </a:r>
            <a:r>
              <a:rPr lang="en-US" dirty="0" err="1"/>
              <a:t>eAAS</a:t>
            </a:r>
            <a:r>
              <a:rPr lang="en-US" dirty="0"/>
              <a:t> or NR; it is merely intended to provide guidance for how to discuss areas </a:t>
            </a:r>
            <a:r>
              <a:rPr lang="en-US"/>
              <a:t>that overlap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05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353</Words>
  <Application>Microsoft Office PowerPoint</Application>
  <PresentationFormat>Widescreen</PresentationFormat>
  <Paragraphs>61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Guidance on how to contribute to each session for NR and eAAS</vt:lpstr>
      <vt:lpstr>Guidance on eAAS and NR</vt:lpstr>
      <vt:lpstr>Guidance on eAAS and NR</vt:lpstr>
      <vt:lpstr>Guidance on eAAS and NR</vt:lpstr>
      <vt:lpstr>Guidance on eAAS and NR</vt:lpstr>
      <vt:lpstr>Guidance for eAAS and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on eAAS and NR</dc:title>
  <dc:creator>Thomas Chapman</dc:creator>
  <cp:lastModifiedBy>Thomas Chapman</cp:lastModifiedBy>
  <cp:revision>7</cp:revision>
  <dcterms:created xsi:type="dcterms:W3CDTF">2016-11-17T03:35:03Z</dcterms:created>
  <dcterms:modified xsi:type="dcterms:W3CDTF">2016-11-18T18:44:07Z</dcterms:modified>
</cp:coreProperties>
</file>