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02" y="6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E9C3D-5C8A-4B1F-8C3A-40A827348B71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639E5-0B70-499D-B302-B8318DA8DF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79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8"/>
            <a:ext cx="10361852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6903"/>
            <a:ext cx="1036185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6713"/>
            <a:ext cx="1036185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0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535113"/>
            <a:ext cx="538621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2" y="2174875"/>
            <a:ext cx="538621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2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2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7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7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7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2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600203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67E15-46C4-4C5E-BD45-AA0264ECD91A}" type="datetimeFigureOut">
              <a:rPr lang="zh-CN" altLang="en-US" smtClean="0"/>
              <a:pPr/>
              <a:t>2016/11/4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3"/>
            <a:ext cx="38602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BS RF requirements impacts for shorten TTI feature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4268688"/>
            <a:ext cx="8533290" cy="1752600"/>
          </a:xfrm>
        </p:spPr>
        <p:txBody>
          <a:bodyPr/>
          <a:lstStyle/>
          <a:p>
            <a:r>
              <a:rPr lang="en-US" altLang="zh-CN" dirty="0"/>
              <a:t>Ericsson</a:t>
            </a:r>
          </a:p>
          <a:p>
            <a:endParaRPr lang="zh-CN" alt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2088" y="416470"/>
            <a:ext cx="71110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b="1" dirty="0"/>
              <a:t>3GPP TSG-RAN WG4 Meeting #81</a:t>
            </a:r>
            <a:endParaRPr lang="zh-CN" altLang="zh-CN" dirty="0"/>
          </a:p>
          <a:p>
            <a:r>
              <a:rPr lang="en-US" altLang="zh-CN" b="1" dirty="0"/>
              <a:t>Reno, USA, 14-18 Nov, 2016</a:t>
            </a:r>
          </a:p>
          <a:p>
            <a:r>
              <a:rPr lang="en-US" altLang="zh-CN" b="1" dirty="0"/>
              <a:t>Agenda Item:</a:t>
            </a:r>
            <a:r>
              <a:rPr lang="en-US" altLang="zh-CN" dirty="0"/>
              <a:t>	</a:t>
            </a:r>
            <a:r>
              <a:rPr lang="en-US" altLang="zh-CN" b="1" dirty="0"/>
              <a:t>10.1.3</a:t>
            </a:r>
            <a:endParaRPr lang="zh-CN" altLang="zh-CN" dirty="0"/>
          </a:p>
          <a:p>
            <a:r>
              <a:rPr lang="en-US" altLang="zh-CN" b="1" dirty="0"/>
              <a:t>Document for:</a:t>
            </a:r>
            <a:r>
              <a:rPr lang="en-US" altLang="zh-CN" dirty="0"/>
              <a:t>	</a:t>
            </a:r>
            <a:r>
              <a:rPr lang="en-US" altLang="zh-CN" b="1" dirty="0"/>
              <a:t>Approval</a:t>
            </a:r>
            <a:endParaRPr lang="zh-CN" altLang="zh-CN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>
                <a:ea typeface="MS PGothic" panose="020B0600070205080204" pitchFamily="34" charset="-128"/>
              </a:rPr>
              <a:t>R4-1609542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“Shorten TTI and processing time reduction” WI started in RAN4 #81</a:t>
            </a:r>
            <a:endParaRPr lang="en-GB" altLang="zh-CN" sz="2800" dirty="0"/>
          </a:p>
          <a:p>
            <a:r>
              <a:rPr lang="sv-SE" sz="2800" dirty="0"/>
              <a:t>Potential </a:t>
            </a:r>
            <a:r>
              <a:rPr lang="sv-SE" sz="2800" dirty="0" err="1"/>
              <a:t>impacts</a:t>
            </a:r>
            <a:r>
              <a:rPr lang="sv-SE" sz="2800" dirty="0"/>
              <a:t> on BS RF </a:t>
            </a:r>
            <a:r>
              <a:rPr lang="sv-SE" sz="2800" dirty="0" err="1"/>
              <a:t>requirements</a:t>
            </a:r>
            <a:r>
              <a:rPr lang="sv-SE" sz="2800" dirty="0"/>
              <a:t> </a:t>
            </a:r>
            <a:r>
              <a:rPr lang="sv-SE" sz="2800" dirty="0" err="1"/>
              <a:t>are</a:t>
            </a:r>
            <a:r>
              <a:rPr lang="sv-SE" sz="2800" dirty="0"/>
              <a:t> </a:t>
            </a:r>
            <a:r>
              <a:rPr lang="sv-SE" sz="2800" dirty="0" err="1"/>
              <a:t>discussed</a:t>
            </a:r>
            <a:r>
              <a:rPr lang="sv-SE" sz="2800" dirty="0"/>
              <a:t> </a:t>
            </a:r>
            <a:r>
              <a:rPr lang="sv-SE" sz="2800"/>
              <a:t>in R4-1609541.</a:t>
            </a:r>
            <a:endParaRPr lang="sv-SE" sz="2800" dirty="0"/>
          </a:p>
          <a:p>
            <a:r>
              <a:rPr lang="sv-SE" sz="2800" dirty="0" err="1"/>
              <a:t>This</a:t>
            </a:r>
            <a:r>
              <a:rPr lang="sv-SE" sz="2800" dirty="0"/>
              <a:t> WF </a:t>
            </a:r>
            <a:r>
              <a:rPr lang="sv-SE" sz="2800" dirty="0" err="1"/>
              <a:t>would</a:t>
            </a:r>
            <a:r>
              <a:rPr lang="sv-SE" sz="2800" dirty="0"/>
              <a:t> </a:t>
            </a:r>
            <a:r>
              <a:rPr lang="sv-SE" sz="2800" dirty="0" err="1"/>
              <a:t>capture</a:t>
            </a:r>
            <a:r>
              <a:rPr lang="sv-SE" sz="2800" dirty="0"/>
              <a:t> RAN4#81 </a:t>
            </a:r>
            <a:r>
              <a:rPr lang="sv-SE" sz="2800" dirty="0" err="1"/>
              <a:t>first</a:t>
            </a:r>
            <a:r>
              <a:rPr lang="sv-SE" sz="2800" dirty="0"/>
              <a:t> </a:t>
            </a:r>
            <a:r>
              <a:rPr lang="sv-SE" sz="2800" dirty="0" err="1"/>
              <a:t>agreements</a:t>
            </a:r>
            <a:r>
              <a:rPr lang="sv-SE" sz="2800" dirty="0"/>
              <a:t> and list </a:t>
            </a:r>
            <a:r>
              <a:rPr lang="sv-SE" sz="2800" dirty="0" err="1"/>
              <a:t>what</a:t>
            </a:r>
            <a:r>
              <a:rPr lang="sv-SE" sz="2800" dirty="0"/>
              <a:t> </a:t>
            </a:r>
            <a:r>
              <a:rPr lang="sv-SE" sz="2800" dirty="0" err="1"/>
              <a:t>should</a:t>
            </a:r>
            <a:r>
              <a:rPr lang="sv-SE" sz="2800" dirty="0"/>
              <a:t> be </a:t>
            </a:r>
            <a:r>
              <a:rPr lang="sv-SE" sz="2800" dirty="0" err="1"/>
              <a:t>further</a:t>
            </a:r>
            <a:r>
              <a:rPr lang="sv-SE" sz="2800" dirty="0"/>
              <a:t> </a:t>
            </a:r>
            <a:r>
              <a:rPr lang="sv-SE" sz="2800" dirty="0" err="1"/>
              <a:t>studied</a:t>
            </a:r>
            <a:r>
              <a:rPr lang="sv-SE" sz="2800" dirty="0"/>
              <a:t> for </a:t>
            </a:r>
            <a:r>
              <a:rPr lang="sv-SE" sz="2800" dirty="0" err="1"/>
              <a:t>next</a:t>
            </a:r>
            <a:r>
              <a:rPr lang="sv-SE" sz="2800" dirty="0"/>
              <a:t> RAN4 meetings.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v-SE" altLang="zh-CN" sz="3600" dirty="0"/>
              <a:t>The </a:t>
            </a:r>
            <a:r>
              <a:rPr lang="sv-SE" altLang="zh-CN" sz="3600" dirty="0" err="1"/>
              <a:t>following</a:t>
            </a:r>
            <a:r>
              <a:rPr lang="sv-SE" altLang="zh-CN" sz="3600" dirty="0"/>
              <a:t> </a:t>
            </a:r>
            <a:r>
              <a:rPr lang="sv-SE" altLang="zh-CN" sz="3600" dirty="0" err="1"/>
              <a:t>requirements</a:t>
            </a:r>
            <a:r>
              <a:rPr lang="sv-SE" altLang="zh-CN" sz="3600" dirty="0"/>
              <a:t> </a:t>
            </a:r>
            <a:r>
              <a:rPr lang="sv-SE" altLang="zh-CN" sz="3600" dirty="0" err="1"/>
              <a:t>should</a:t>
            </a:r>
            <a:r>
              <a:rPr lang="sv-SE" altLang="zh-CN" sz="3600" dirty="0"/>
              <a:t> not be </a:t>
            </a:r>
            <a:r>
              <a:rPr lang="sv-SE" altLang="zh-CN" sz="3600" dirty="0" err="1"/>
              <a:t>impacted</a:t>
            </a:r>
            <a:r>
              <a:rPr lang="sv-SE" altLang="zh-CN" sz="3600" dirty="0"/>
              <a:t> </a:t>
            </a:r>
            <a:r>
              <a:rPr lang="sv-SE" altLang="zh-CN" sz="3600" dirty="0" err="1"/>
              <a:t>with</a:t>
            </a:r>
            <a:r>
              <a:rPr lang="sv-SE" altLang="zh-CN" sz="3600" dirty="0"/>
              <a:t> the </a:t>
            </a:r>
            <a:r>
              <a:rPr lang="sv-SE" altLang="zh-CN" sz="3600" dirty="0" err="1"/>
              <a:t>introduction</a:t>
            </a:r>
            <a:r>
              <a:rPr lang="sv-SE" altLang="zh-CN" sz="3600" dirty="0"/>
              <a:t> </a:t>
            </a:r>
            <a:r>
              <a:rPr lang="sv-SE" altLang="zh-CN" sz="3600" dirty="0" err="1"/>
              <a:t>of</a:t>
            </a:r>
            <a:r>
              <a:rPr lang="sv-SE" altLang="zh-CN" sz="3600" dirty="0"/>
              <a:t> </a:t>
            </a:r>
            <a:r>
              <a:rPr lang="sv-SE" altLang="zh-CN" sz="3600" dirty="0" err="1"/>
              <a:t>shorten</a:t>
            </a:r>
            <a:r>
              <a:rPr lang="sv-SE" altLang="zh-CN" sz="3600" dirty="0"/>
              <a:t> TTI and </a:t>
            </a:r>
            <a:r>
              <a:rPr lang="sv-SE" altLang="zh-CN" sz="3600" dirty="0" err="1"/>
              <a:t>processing</a:t>
            </a:r>
            <a:r>
              <a:rPr lang="sv-SE" altLang="zh-CN" sz="3600" dirty="0"/>
              <a:t> </a:t>
            </a:r>
            <a:r>
              <a:rPr lang="sv-SE" altLang="zh-CN" sz="3600" dirty="0" err="1"/>
              <a:t>time</a:t>
            </a:r>
            <a:r>
              <a:rPr lang="sv-SE" altLang="zh-CN" sz="3600" dirty="0"/>
              <a:t> </a:t>
            </a:r>
            <a:r>
              <a:rPr lang="sv-SE" altLang="zh-CN" sz="3600" dirty="0" err="1"/>
              <a:t>reduction</a:t>
            </a:r>
            <a:r>
              <a:rPr lang="sv-SE" altLang="zh-CN" sz="3600" dirty="0"/>
              <a:t> WI:</a:t>
            </a:r>
          </a:p>
          <a:p>
            <a:pPr lvl="1"/>
            <a:r>
              <a:rPr lang="sv-SE" altLang="zh-CN" sz="3200" dirty="0"/>
              <a:t>Bands, </a:t>
            </a:r>
            <a:r>
              <a:rPr lang="sv-SE" altLang="zh-CN" sz="3200" dirty="0" err="1"/>
              <a:t>channel</a:t>
            </a:r>
            <a:r>
              <a:rPr lang="sv-SE" altLang="zh-CN" sz="3200" dirty="0"/>
              <a:t> arrangement, </a:t>
            </a:r>
            <a:r>
              <a:rPr lang="sv-SE" altLang="zh-CN" sz="3200" dirty="0" err="1"/>
              <a:t>channel</a:t>
            </a:r>
            <a:r>
              <a:rPr lang="sv-SE" altLang="zh-CN" sz="3200" dirty="0"/>
              <a:t> </a:t>
            </a:r>
            <a:r>
              <a:rPr lang="sv-SE" altLang="zh-CN" sz="3200" dirty="0" err="1"/>
              <a:t>bandwidth</a:t>
            </a:r>
            <a:r>
              <a:rPr lang="sv-SE" altLang="zh-CN" sz="3200" dirty="0"/>
              <a:t>…</a:t>
            </a:r>
          </a:p>
          <a:p>
            <a:pPr lvl="1"/>
            <a:r>
              <a:rPr lang="sv-SE" altLang="zh-CN" sz="3200" dirty="0" err="1"/>
              <a:t>Tx</a:t>
            </a:r>
            <a:r>
              <a:rPr lang="sv-SE" altLang="zh-CN" sz="3200" dirty="0"/>
              <a:t> </a:t>
            </a:r>
            <a:r>
              <a:rPr lang="sv-SE" altLang="zh-CN" sz="3200" dirty="0" err="1"/>
              <a:t>requirements</a:t>
            </a:r>
            <a:r>
              <a:rPr lang="sv-SE" altLang="zh-CN" sz="3200" dirty="0"/>
              <a:t>:</a:t>
            </a:r>
          </a:p>
          <a:p>
            <a:pPr lvl="2"/>
            <a:r>
              <a:rPr lang="sv-SE" altLang="zh-CN" dirty="0"/>
              <a:t>BS Output </a:t>
            </a:r>
            <a:r>
              <a:rPr lang="sv-SE" altLang="zh-CN" dirty="0" err="1"/>
              <a:t>power</a:t>
            </a:r>
            <a:endParaRPr lang="sv-SE" altLang="zh-CN" dirty="0"/>
          </a:p>
          <a:p>
            <a:pPr lvl="2"/>
            <a:r>
              <a:rPr lang="sv-SE" altLang="zh-CN" dirty="0" err="1"/>
              <a:t>Unwanted</a:t>
            </a:r>
            <a:r>
              <a:rPr lang="sv-SE" altLang="zh-CN" dirty="0"/>
              <a:t> emission</a:t>
            </a:r>
          </a:p>
          <a:p>
            <a:pPr lvl="2"/>
            <a:r>
              <a:rPr lang="sv-SE" altLang="zh-CN" dirty="0" err="1"/>
              <a:t>Transmitted</a:t>
            </a:r>
            <a:r>
              <a:rPr lang="sv-SE" altLang="zh-CN" dirty="0"/>
              <a:t> intermodulation</a:t>
            </a:r>
          </a:p>
          <a:p>
            <a:pPr lvl="1"/>
            <a:r>
              <a:rPr lang="sv-SE" altLang="zh-CN" sz="3200" dirty="0"/>
              <a:t>All </a:t>
            </a:r>
            <a:r>
              <a:rPr lang="sv-SE" altLang="zh-CN" sz="3200" dirty="0" err="1"/>
              <a:t>Rx</a:t>
            </a:r>
            <a:r>
              <a:rPr lang="sv-SE" altLang="zh-CN" sz="3200" dirty="0"/>
              <a:t> </a:t>
            </a:r>
            <a:r>
              <a:rPr lang="sv-SE" altLang="zh-CN" sz="3200" dirty="0" err="1"/>
              <a:t>requirements</a:t>
            </a:r>
            <a:endParaRPr lang="sv-SE" altLang="zh-CN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v-SE" altLang="zh-CN" sz="3600" dirty="0"/>
              <a:t>The </a:t>
            </a:r>
            <a:r>
              <a:rPr lang="sv-SE" altLang="zh-CN" sz="3600" dirty="0" err="1"/>
              <a:t>following</a:t>
            </a:r>
            <a:r>
              <a:rPr lang="sv-SE" altLang="zh-CN" sz="3600" dirty="0"/>
              <a:t> </a:t>
            </a:r>
            <a:r>
              <a:rPr lang="sv-SE" altLang="zh-CN" sz="3600" dirty="0" err="1"/>
              <a:t>requirements</a:t>
            </a:r>
            <a:r>
              <a:rPr lang="sv-SE" altLang="zh-CN" sz="3600" dirty="0"/>
              <a:t> </a:t>
            </a:r>
            <a:r>
              <a:rPr lang="sv-SE" altLang="zh-CN" sz="3600" dirty="0" err="1"/>
              <a:t>should</a:t>
            </a:r>
            <a:r>
              <a:rPr lang="sv-SE" altLang="zh-CN" sz="3600" dirty="0"/>
              <a:t> be </a:t>
            </a:r>
            <a:r>
              <a:rPr lang="sv-SE" altLang="zh-CN" sz="3600" dirty="0" err="1"/>
              <a:t>further</a:t>
            </a:r>
            <a:r>
              <a:rPr lang="sv-SE" altLang="zh-CN" sz="3600" dirty="0"/>
              <a:t> </a:t>
            </a:r>
            <a:r>
              <a:rPr lang="sv-SE" altLang="zh-CN" sz="3600" dirty="0" err="1"/>
              <a:t>studied</a:t>
            </a:r>
            <a:r>
              <a:rPr lang="sv-SE" altLang="zh-CN" sz="3600" dirty="0"/>
              <a:t>:</a:t>
            </a:r>
          </a:p>
          <a:p>
            <a:pPr lvl="1"/>
            <a:r>
              <a:rPr lang="sv-SE" altLang="zh-CN" sz="3200" dirty="0" err="1"/>
              <a:t>Tx</a:t>
            </a:r>
            <a:r>
              <a:rPr lang="sv-SE" altLang="zh-CN" sz="3200" dirty="0"/>
              <a:t> </a:t>
            </a:r>
            <a:r>
              <a:rPr lang="sv-SE" altLang="zh-CN" sz="3200" dirty="0" err="1"/>
              <a:t>requirements</a:t>
            </a:r>
            <a:r>
              <a:rPr lang="sv-SE" altLang="zh-CN" sz="3200" dirty="0"/>
              <a:t>:</a:t>
            </a:r>
          </a:p>
          <a:p>
            <a:pPr lvl="2"/>
            <a:r>
              <a:rPr lang="sv-SE" altLang="zh-CN" dirty="0"/>
              <a:t>Output </a:t>
            </a:r>
            <a:r>
              <a:rPr lang="sv-SE" altLang="zh-CN" dirty="0" err="1"/>
              <a:t>power</a:t>
            </a:r>
            <a:r>
              <a:rPr lang="sv-SE" altLang="zh-CN" dirty="0"/>
              <a:t> </a:t>
            </a:r>
            <a:r>
              <a:rPr lang="sv-SE" altLang="zh-CN" dirty="0" err="1"/>
              <a:t>dynamics</a:t>
            </a:r>
            <a:endParaRPr lang="sv-SE" altLang="zh-CN" dirty="0"/>
          </a:p>
          <a:p>
            <a:pPr lvl="2"/>
            <a:r>
              <a:rPr lang="sv-SE" altLang="zh-CN" dirty="0" err="1"/>
              <a:t>Transmit</a:t>
            </a:r>
            <a:r>
              <a:rPr lang="sv-SE" altLang="zh-CN" dirty="0"/>
              <a:t> ON/OFF </a:t>
            </a:r>
            <a:r>
              <a:rPr lang="sv-SE" altLang="zh-CN" dirty="0" err="1"/>
              <a:t>power</a:t>
            </a:r>
            <a:r>
              <a:rPr lang="sv-SE" altLang="zh-CN" dirty="0"/>
              <a:t> </a:t>
            </a:r>
          </a:p>
          <a:p>
            <a:pPr lvl="2"/>
            <a:r>
              <a:rPr lang="sv-SE" altLang="zh-CN" dirty="0" err="1"/>
              <a:t>Transmitted</a:t>
            </a:r>
            <a:r>
              <a:rPr lang="sv-SE" altLang="zh-CN" dirty="0"/>
              <a:t> signal </a:t>
            </a:r>
            <a:r>
              <a:rPr lang="sv-SE" altLang="zh-CN" dirty="0" err="1"/>
              <a:t>quality</a:t>
            </a:r>
            <a:endParaRPr lang="sv-SE" altLang="zh-CN" dirty="0"/>
          </a:p>
          <a:p>
            <a:pPr lvl="2"/>
            <a:r>
              <a:rPr lang="en-GB" dirty="0"/>
              <a:t>Frequency error </a:t>
            </a:r>
            <a:r>
              <a:rPr lang="en-GB"/>
              <a:t>measurement window.</a:t>
            </a:r>
            <a:endParaRPr lang="sv-SE" altLang="zh-CN" dirty="0"/>
          </a:p>
        </p:txBody>
      </p:sp>
    </p:spTree>
    <p:extLst>
      <p:ext uri="{BB962C8B-B14F-4D97-AF65-F5344CB8AC3E}">
        <p14:creationId xmlns:p14="http://schemas.microsoft.com/office/powerpoint/2010/main" val="4026963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Overview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BS RF </a:t>
            </a:r>
            <a:r>
              <a:rPr lang="sv-SE" dirty="0" err="1"/>
              <a:t>requirements</a:t>
            </a:r>
            <a:r>
              <a:rPr lang="sv-SE" dirty="0"/>
              <a:t> </a:t>
            </a:r>
            <a:r>
              <a:rPr lang="sv-SE" dirty="0" err="1"/>
              <a:t>impact</a:t>
            </a:r>
            <a:r>
              <a:rPr lang="sv-SE" dirty="0"/>
              <a:t>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6100218"/>
              </p:ext>
            </p:extLst>
          </p:nvPr>
        </p:nvGraphicFramePr>
        <p:xfrm>
          <a:off x="190550" y="1268760"/>
          <a:ext cx="11089233" cy="54403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50050">
                  <a:extLst>
                    <a:ext uri="{9D8B030D-6E8A-4147-A177-3AD203B41FA5}">
                      <a16:colId xmlns:a16="http://schemas.microsoft.com/office/drawing/2014/main" val="3364134017"/>
                    </a:ext>
                  </a:extLst>
                </a:gridCol>
                <a:gridCol w="2831023">
                  <a:extLst>
                    <a:ext uri="{9D8B030D-6E8A-4147-A177-3AD203B41FA5}">
                      <a16:colId xmlns:a16="http://schemas.microsoft.com/office/drawing/2014/main" val="3213173564"/>
                    </a:ext>
                  </a:extLst>
                </a:gridCol>
                <a:gridCol w="2823783">
                  <a:extLst>
                    <a:ext uri="{9D8B030D-6E8A-4147-A177-3AD203B41FA5}">
                      <a16:colId xmlns:a16="http://schemas.microsoft.com/office/drawing/2014/main" val="865603371"/>
                    </a:ext>
                  </a:extLst>
                </a:gridCol>
                <a:gridCol w="3384377">
                  <a:extLst>
                    <a:ext uri="{9D8B030D-6E8A-4147-A177-3AD203B41FA5}">
                      <a16:colId xmlns:a16="http://schemas.microsoft.com/office/drawing/2014/main" val="932405145"/>
                    </a:ext>
                  </a:extLst>
                </a:gridCol>
              </a:tblGrid>
              <a:tr h="45075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Type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Section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Requirements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Impacts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37474993"/>
                  </a:ext>
                </a:extLst>
              </a:tr>
              <a:tr h="432009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General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Bands and channel arrangement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B050"/>
                          </a:solidFill>
                          <a:effectLst/>
                        </a:rPr>
                        <a:t>No impact expected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7013765"/>
                  </a:ext>
                </a:extLst>
              </a:tr>
              <a:tr h="373360">
                <a:tc rowSpan="1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effectLst/>
                        </a:rPr>
                        <a:t>Tx</a:t>
                      </a:r>
                      <a:r>
                        <a:rPr lang="en-US" sz="1600" dirty="0">
                          <a:effectLst/>
                        </a:rPr>
                        <a:t> requirements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Output power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3775378"/>
                  </a:ext>
                </a:extLst>
              </a:tr>
              <a:tr h="36393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Output power dynamic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 power control dynamic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 be further studied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74627520"/>
                  </a:ext>
                </a:extLst>
              </a:tr>
              <a:tr h="35497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Total power dynamic range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0445093"/>
                  </a:ext>
                </a:extLst>
              </a:tr>
              <a:tr h="3587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NB-IoT RB power dynamic range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9110061"/>
                  </a:ext>
                </a:extLst>
              </a:tr>
              <a:tr h="3370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Transmit ON/OFF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Transmitter OFF power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60645501"/>
                  </a:ext>
                </a:extLst>
              </a:tr>
              <a:tr h="35403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Transmitter transient period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 be further studied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5798226"/>
                  </a:ext>
                </a:extLst>
              </a:tr>
              <a:tr h="3965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Transmit signal quality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Frequency error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Measurement window ?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6330236"/>
                  </a:ext>
                </a:extLst>
              </a:tr>
              <a:tr h="38137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EVM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 be further studied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31328684"/>
                  </a:ext>
                </a:extLst>
              </a:tr>
              <a:tr h="35874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Time alignment error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 be further studied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1588649"/>
                  </a:ext>
                </a:extLst>
              </a:tr>
              <a:tr h="36251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DL RS power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4601573"/>
                  </a:ext>
                </a:extLst>
              </a:tr>
              <a:tr h="319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Unwanted Emissions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04428034"/>
                  </a:ext>
                </a:extLst>
              </a:tr>
              <a:tr h="29146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Transmit Intermodulation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53174709"/>
                  </a:ext>
                </a:extLst>
              </a:tr>
              <a:tr h="305741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Rx requirements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impact expected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5279638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728522" y="1117"/>
            <a:ext cx="129189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kumimoji="0" lang="en-US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343438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250</Words>
  <Application>Microsoft Office PowerPoint</Application>
  <PresentationFormat>Custom</PresentationFormat>
  <Paragraphs>72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MS PGothic</vt:lpstr>
      <vt:lpstr>SimSun</vt:lpstr>
      <vt:lpstr>Arial</vt:lpstr>
      <vt:lpstr>Calibri</vt:lpstr>
      <vt:lpstr>Times New Roman</vt:lpstr>
      <vt:lpstr>Office 主题</vt:lpstr>
      <vt:lpstr>WF on BS RF requirements impacts for shorten TTI feature</vt:lpstr>
      <vt:lpstr>Background</vt:lpstr>
      <vt:lpstr>Way Forward</vt:lpstr>
      <vt:lpstr>Way Forward</vt:lpstr>
      <vt:lpstr>Overview of BS RF requirements impact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the coexistence study between CDMA and NB-IoT</dc:title>
  <dc:creator>Dominique Everaere</dc:creator>
  <cp:lastModifiedBy>Dominique Everaere</cp:lastModifiedBy>
  <cp:revision>68</cp:revision>
  <dcterms:created xsi:type="dcterms:W3CDTF">2016-08-23T10:22:43Z</dcterms:created>
  <dcterms:modified xsi:type="dcterms:W3CDTF">2016-11-04T13:19:27Z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1472042816</vt:lpwstr>
  </property>
</Properties>
</file>