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02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#81 </a:t>
            </a:r>
            <a:b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Reno, Nevada, USA, 14 – 18 November 2016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</a:t>
            </a:r>
            <a:r>
              <a:rPr lang="en-US" altLang="zh-CN" sz="4400" dirty="0" err="1" smtClean="0"/>
              <a:t>eLAA</a:t>
            </a:r>
            <a:r>
              <a:rPr lang="en-US" altLang="zh-CN" sz="4400" dirty="0" smtClean="0"/>
              <a:t> demodulation performance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R4-1609424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dirty="0" smtClean="0"/>
              <a:t>As per the agreed WID </a:t>
            </a:r>
            <a:r>
              <a:rPr lang="en-US" altLang="zh-CN" dirty="0" smtClean="0"/>
              <a:t>RP-161832, the </a:t>
            </a:r>
            <a:r>
              <a:rPr lang="en-US" altLang="zh-CN" dirty="0" err="1" smtClean="0"/>
              <a:t>eLAA</a:t>
            </a:r>
            <a:r>
              <a:rPr lang="en-US" altLang="zh-CN" dirty="0" smtClean="0"/>
              <a:t> core part is complete and corresponding possible UE and BS demodulation performance requirements need to be defined. </a:t>
            </a:r>
            <a:endParaRPr lang="en-GB" altLang="zh-CN" dirty="0" smtClean="0"/>
          </a:p>
          <a:p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Test setup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zh-CN" dirty="0" smtClean="0"/>
              <a:t>Only PUSCH demodulation performance requirements to be defined with following configurations:</a:t>
            </a:r>
          </a:p>
          <a:p>
            <a:pPr lvl="1"/>
            <a:r>
              <a:rPr lang="en-US" altLang="zh-CN" dirty="0" smtClean="0"/>
              <a:t>Bandwidth: 20MHz</a:t>
            </a:r>
          </a:p>
          <a:p>
            <a:pPr lvl="1"/>
            <a:r>
              <a:rPr lang="en-US" altLang="zh-CN" dirty="0" err="1" smtClean="0"/>
              <a:t>Tx</a:t>
            </a:r>
            <a:r>
              <a:rPr lang="en-US" altLang="zh-CN" dirty="0" smtClean="0"/>
              <a:t> Antenna: 1Tx and 2Tx</a:t>
            </a:r>
          </a:p>
          <a:p>
            <a:pPr lvl="1"/>
            <a:r>
              <a:rPr lang="en-US" altLang="zh-CN" dirty="0" smtClean="0"/>
              <a:t>Rx Antenna: 2, 4 and 8</a:t>
            </a:r>
          </a:p>
          <a:p>
            <a:pPr lvl="1"/>
            <a:r>
              <a:rPr lang="en-US" altLang="zh-CN" dirty="0" smtClean="0"/>
              <a:t>Reference receiver: MMSE-IRC</a:t>
            </a:r>
          </a:p>
          <a:p>
            <a:pPr lvl="1"/>
            <a:r>
              <a:rPr lang="en-US" altLang="zh-CN" dirty="0" smtClean="0"/>
              <a:t>Propagation: EPA5 Low</a:t>
            </a:r>
          </a:p>
          <a:p>
            <a:pPr lvl="1"/>
            <a:r>
              <a:rPr lang="en-US" altLang="zh-CN" dirty="0" smtClean="0"/>
              <a:t>MCS: 16QAM 3/4 and 16QAM 5/6</a:t>
            </a:r>
          </a:p>
          <a:p>
            <a:pPr lvl="1"/>
            <a:r>
              <a:rPr lang="en-GB" altLang="zh-CN" dirty="0" smtClean="0"/>
              <a:t>Starting PUSCH symbol configuration: 25us “01”</a:t>
            </a:r>
          </a:p>
          <a:p>
            <a:pPr lvl="1"/>
            <a:r>
              <a:rPr lang="en-GB" altLang="zh-CN" dirty="0" smtClean="0"/>
              <a:t>Ending symbol configuration: second to last “1”</a:t>
            </a:r>
          </a:p>
          <a:p>
            <a:pPr lvl="1"/>
            <a:r>
              <a:rPr lang="en-GB" altLang="zh-CN" dirty="0" smtClean="0"/>
              <a:t>Resource allocation: 011110 (30 = 10*(4-1) +0, i.e. </a:t>
            </a:r>
            <a:r>
              <a:rPr lang="en-GB" altLang="zh-CN" dirty="0" err="1" smtClean="0"/>
              <a:t>RBstart</a:t>
            </a:r>
            <a:r>
              <a:rPr lang="en-GB" altLang="zh-CN" dirty="0" smtClean="0"/>
              <a:t> = 0, and L = 4, total 4 interlaces allocated)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Multiple consecutive </a:t>
            </a:r>
            <a:r>
              <a:rPr lang="en-US" altLang="zh-CN" dirty="0" err="1" smtClean="0"/>
              <a:t>subframes</a:t>
            </a:r>
            <a:r>
              <a:rPr lang="en-US" altLang="zh-CN" dirty="0" smtClean="0"/>
              <a:t> scheduling by using DCI format 0B/4B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UL burst transmission model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b="1" dirty="0" smtClean="0"/>
              <a:t>Option 1: </a:t>
            </a:r>
            <a:r>
              <a:rPr lang="en-US" altLang="zh-CN" sz="2400" dirty="0" smtClean="0"/>
              <a:t>Use the UL grant of one licensed cell to schedule LAA </a:t>
            </a:r>
            <a:r>
              <a:rPr lang="en-US" altLang="zh-CN" sz="2400" dirty="0" err="1" smtClean="0"/>
              <a:t>SCell</a:t>
            </a:r>
            <a:r>
              <a:rPr lang="en-US" altLang="zh-CN" sz="2400" dirty="0" smtClean="0"/>
              <a:t> PUSCH, then the DL LBT procedure is not needed and UE(TE) only needs to do the normal UL Cat.4 LBT procedure for PUSCH transmission as per the received UL grant</a:t>
            </a:r>
            <a:r>
              <a:rPr lang="en-US" altLang="zh-CN" sz="2400" b="1" dirty="0" smtClean="0"/>
              <a:t>.</a:t>
            </a:r>
            <a:endParaRPr lang="zh-CN" altLang="zh-CN" sz="2400" dirty="0" smtClean="0"/>
          </a:p>
          <a:p>
            <a:r>
              <a:rPr lang="en-US" altLang="zh-CN" sz="2800" b="1" dirty="0" smtClean="0"/>
              <a:t>Option 2: </a:t>
            </a:r>
            <a:r>
              <a:rPr lang="en-US" altLang="zh-CN" sz="2400" dirty="0" smtClean="0"/>
              <a:t>Use the existing DL LBT model and configure “UL duration and offset” in the DCI to allow UE to use Channel access Type 2 for UL burst transmission.</a:t>
            </a:r>
            <a:endParaRPr lang="zh-CN" altLang="zh-CN" sz="2400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10MHz BW LAA test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No performance requirements for LAA 10MHz bandwidth to be defined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16301</TotalTime>
  <Words>246</Words>
  <Application>Microsoft Office PowerPoint</Application>
  <PresentationFormat>全屏显示(4:3)</PresentationFormat>
  <Paragraphs>23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3GPP TSG-RAN WG4 Meeting #81   Reno, Nevada, USA, 14 – 18 November 2016</vt:lpstr>
      <vt:lpstr>Background</vt:lpstr>
      <vt:lpstr>Test setup</vt:lpstr>
      <vt:lpstr>UL burst transmission model</vt:lpstr>
      <vt:lpstr>10MHz BW LAA test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56</cp:revision>
  <dcterms:created xsi:type="dcterms:W3CDTF">2016-01-12T08:39:50Z</dcterms:created>
  <dcterms:modified xsi:type="dcterms:W3CDTF">2016-11-04T20:16:40Z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(3)G2xVutGL9o16++YojzGzdj17whTy7geKkPSZqXxRHjOO9srwXxewOhEs09wJ9cn4dQaq/gm1
zUHHm+lEjzPLoQCU/qZSllEmkI942NAg4yAyvVBwRYB1sCLeM9m1EB8yqPXVW+OwLLztht6W
sCUfKQf4ftTOGXcQgV1g0U6jY8EPjxVeopVdyDMQAk+zc0QUfIYjJsjPOegjdNIp4gKn+Msm
aBz1Dym85HSqMaR2db</vt:lpwstr>
  </property>
  <property fmtid="{D5CDD505-2E9C-101B-9397-08002B2CF9AE}" pid="3" name="_2015_ms_pID_7253431">
    <vt:lpwstr>H3nu43yJIf9s96MnsClADT82KxWCUz5vHc73POtV1oaUcfa0y0Owgy
t1eN5NjAr4URknupEuWP/pv2XNoRplqi9BFraCkLhQbg7I6NhqpnkTKKJKY0ENAx0+SA8Vb+
C7FwhBfH40BivHqnjvEfPgJ3zRzvk289pgHW8Jf8PSLqmggP2/rM6EkDIygqDu5MqiBocKyk
zGm0phPbvHT+XelZWCAJKIHR7JxGR0nx1A/f</vt:lpwstr>
  </property>
  <property fmtid="{D5CDD505-2E9C-101B-9397-08002B2CF9AE}" pid="4" name="_2015_ms_pID_7253432">
    <vt:lpwstr>XoXFCy7asRoPznSEspnbFn8=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1477050178</vt:lpwstr>
  </property>
</Properties>
</file>