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/>
              <a:t>WF on IRC tests for 4Rx CA WI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898989"/>
                </a:solidFill>
              </a:rPr>
              <a:t>Ericsson, QC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4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>
                <a:cs typeface="Arial" panose="020B0604020202020204" pitchFamily="34" charset="0"/>
              </a:rPr>
              <a:t>3GPP TSG-RAN WG4 Meeting #80bis</a:t>
            </a:r>
            <a:br>
              <a:rPr lang="en-US" altLang="zh-CN" sz="1800" b="1">
                <a:cs typeface="Arial" panose="020B0604020202020204" pitchFamily="34" charset="0"/>
              </a:rPr>
            </a:br>
            <a:r>
              <a:rPr lang="en-US" altLang="en-US" sz="1800" b="1">
                <a:cs typeface="Arial" panose="020B0604020202020204" pitchFamily="34" charset="0"/>
              </a:rPr>
              <a:t>Ljubljana, Slovenia, 10th-14th Oct, 2016</a:t>
            </a:r>
            <a:endParaRPr lang="sv-SE" altLang="sv-SE" sz="180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cs typeface="Arial" panose="020B0604020202020204" pitchFamily="34" charset="0"/>
              </a:rPr>
              <a:t>Agenda Item: 8.30.3.2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861" y="323850"/>
            <a:ext cx="12042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R4-168704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595937"/>
          </a:xfrm>
        </p:spPr>
        <p:txBody>
          <a:bodyPr/>
          <a:lstStyle/>
          <a:p>
            <a:pPr>
              <a:defRPr/>
            </a:pPr>
            <a:r>
              <a:rPr lang="sv-SE" sz="2800" dirty="0"/>
              <a:t>It </a:t>
            </a:r>
            <a:r>
              <a:rPr lang="sv-SE" sz="2800" dirty="0" err="1"/>
              <a:t>was</a:t>
            </a:r>
            <a:r>
              <a:rPr lang="sv-SE" sz="2800" dirty="0"/>
              <a:t> </a:t>
            </a:r>
            <a:r>
              <a:rPr lang="sv-SE" sz="2800" dirty="0" err="1"/>
              <a:t>agreed</a:t>
            </a:r>
            <a:r>
              <a:rPr lang="sv-SE" sz="2800" dirty="0"/>
              <a:t> in the </a:t>
            </a:r>
            <a:r>
              <a:rPr lang="sv-SE" sz="2800" dirty="0" err="1"/>
              <a:t>adhoc</a:t>
            </a:r>
            <a:r>
              <a:rPr lang="sv-SE" sz="2800" dirty="0"/>
              <a:t> </a:t>
            </a:r>
            <a:r>
              <a:rPr lang="sv-SE" sz="2800" dirty="0" err="1"/>
              <a:t>minutes</a:t>
            </a:r>
            <a:r>
              <a:rPr lang="sv-SE" sz="2800" dirty="0"/>
              <a:t> for </a:t>
            </a:r>
            <a:r>
              <a:rPr lang="en-GB" sz="2800" dirty="0"/>
              <a:t>IRC tests</a:t>
            </a:r>
            <a:r>
              <a:rPr lang="sv-SE" dirty="0"/>
              <a:t> to </a:t>
            </a:r>
            <a:r>
              <a:rPr lang="sv-SE" dirty="0" err="1"/>
              <a:t>have</a:t>
            </a:r>
            <a:r>
              <a:rPr lang="sv-SE" dirty="0"/>
              <a:t> a </a:t>
            </a:r>
            <a:r>
              <a:rPr lang="en-GB" sz="2800" dirty="0"/>
              <a:t>WF to capture the following</a:t>
            </a:r>
            <a:endParaRPr lang="sv-SE" dirty="0"/>
          </a:p>
          <a:p>
            <a:pPr lvl="1">
              <a:defRPr/>
            </a:pPr>
            <a:r>
              <a:rPr lang="en-GB" sz="2400" dirty="0"/>
              <a:t>Different options on defining the tests</a:t>
            </a:r>
            <a:endParaRPr lang="sv-SE" dirty="0"/>
          </a:p>
          <a:p>
            <a:pPr lvl="2">
              <a:defRPr/>
            </a:pPr>
            <a:r>
              <a:rPr lang="en-GB" sz="2000" dirty="0"/>
              <a:t>Option 1: Check CA </a:t>
            </a:r>
            <a:r>
              <a:rPr lang="en-GB" sz="2000" dirty="0" err="1"/>
              <a:t>configs</a:t>
            </a:r>
            <a:r>
              <a:rPr lang="en-GB" sz="2000" dirty="0"/>
              <a:t> on possibility to reuse 10MHz test only for multiple CA </a:t>
            </a:r>
            <a:r>
              <a:rPr lang="en-GB" sz="2000" dirty="0" err="1"/>
              <a:t>configs</a:t>
            </a:r>
            <a:endParaRPr lang="sv-SE" dirty="0"/>
          </a:p>
          <a:p>
            <a:pPr lvl="2">
              <a:defRPr/>
            </a:pPr>
            <a:r>
              <a:rPr lang="en-GB" sz="2000" dirty="0"/>
              <a:t>Option 2: Take maximum aggregated </a:t>
            </a:r>
            <a:r>
              <a:rPr lang="en-GB" sz="2000" dirty="0" err="1"/>
              <a:t>bw</a:t>
            </a:r>
            <a:r>
              <a:rPr lang="en-GB" sz="2000" dirty="0"/>
              <a:t> reusing same methodology as Rel-12 CA tests</a:t>
            </a:r>
            <a:endParaRPr lang="sv-SE" dirty="0"/>
          </a:p>
          <a:p>
            <a:pPr lvl="1">
              <a:defRPr/>
            </a:pPr>
            <a:r>
              <a:rPr lang="en-GB" sz="2400" dirty="0"/>
              <a:t>TM: TM6/TM4[/TM4], TM9/TM9[/TM9]</a:t>
            </a:r>
            <a:endParaRPr lang="sv-SE" dirty="0"/>
          </a:p>
          <a:p>
            <a:pPr lvl="1">
              <a:defRPr/>
            </a:pPr>
            <a:r>
              <a:rPr lang="en-GB" sz="2400" dirty="0"/>
              <a:t>Number of CCs to be supported by IRC CA is FFS</a:t>
            </a:r>
            <a:endParaRPr lang="sv-SE" dirty="0"/>
          </a:p>
          <a:p>
            <a:pPr lvl="2">
              <a:defRPr/>
            </a:pPr>
            <a:r>
              <a:rPr lang="en-GB" sz="2000" dirty="0"/>
              <a:t>2Rx</a:t>
            </a:r>
            <a:endParaRPr lang="sv-SE" dirty="0"/>
          </a:p>
          <a:p>
            <a:pPr lvl="2">
              <a:defRPr/>
            </a:pPr>
            <a:r>
              <a:rPr lang="en-GB" sz="2000" dirty="0"/>
              <a:t>4Rx</a:t>
            </a:r>
            <a:endParaRPr lang="sv-SE" sz="3200" dirty="0"/>
          </a:p>
          <a:p>
            <a:pPr>
              <a:defRPr/>
            </a:pPr>
            <a:r>
              <a:rPr lang="sv-SE" dirty="0"/>
              <a:t>In </a:t>
            </a:r>
            <a:r>
              <a:rPr lang="sv-SE" dirty="0" err="1"/>
              <a:t>this</a:t>
            </a:r>
            <a:r>
              <a:rPr lang="sv-SE" dirty="0"/>
              <a:t> WF </a:t>
            </a:r>
            <a:r>
              <a:rPr lang="sv-SE" dirty="0" err="1"/>
              <a:t>more</a:t>
            </a:r>
            <a:r>
              <a:rPr lang="sv-SE" dirty="0"/>
              <a:t> </a:t>
            </a:r>
            <a:r>
              <a:rPr lang="sv-SE" dirty="0" err="1"/>
              <a:t>details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provided</a:t>
            </a:r>
            <a:r>
              <a:rPr lang="sv-SE" dirty="0"/>
              <a:t> for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investigations</a:t>
            </a:r>
            <a:r>
              <a:rPr lang="sv-SE" dirty="0"/>
              <a:t> for </a:t>
            </a:r>
            <a:r>
              <a:rPr lang="sv-SE" dirty="0" err="1"/>
              <a:t>future</a:t>
            </a:r>
            <a:r>
              <a:rPr lang="sv-SE" dirty="0"/>
              <a:t> meetings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sv-SE" sz="28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Test structure Option 1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Reuse 10MHz IRC tests with 2Rx and/or 4Rx as single carrier test requirements to be applied to CA configs that support BW combinations with 10MHz on at least 2 CCs. </a:t>
            </a:r>
          </a:p>
          <a:p>
            <a:r>
              <a:rPr lang="sv-SE" altLang="sv-SE" dirty="0"/>
              <a:t>Check how many CA configs among all CA configs fulfills such BW combinations.</a:t>
            </a:r>
          </a:p>
          <a:p>
            <a:r>
              <a:rPr lang="sv-SE" altLang="sv-SE" dirty="0"/>
              <a:t>Further study the applicability rule based on that.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Test structure Option 2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en-US" dirty="0"/>
              <a:t>Reuse the same methodology from Rel-12 of applying single carrier requirement to CA on all possible maximum aggregated BW with requirements for either 2Rx IRC or 4Rx IRC depending on if it’s 2Rx or 4Rx </a:t>
            </a:r>
            <a:r>
              <a:rPr lang="sv-SE" altLang="en-US" dirty="0">
                <a:solidFill>
                  <a:srgbClr val="FF0000"/>
                </a:solidFill>
              </a:rPr>
              <a:t>CC</a:t>
            </a:r>
            <a:r>
              <a:rPr lang="sv-SE" altLang="en-US" dirty="0"/>
              <a:t>.</a:t>
            </a:r>
          </a:p>
          <a:p>
            <a:r>
              <a:rPr lang="sv-SE" altLang="sv-SE" dirty="0"/>
              <a:t>Further study the applicability rule based on that.</a:t>
            </a:r>
          </a:p>
          <a:p>
            <a:endParaRPr lang="sv-SE" altLang="en-US" dirty="0"/>
          </a:p>
          <a:p>
            <a:endParaRPr lang="sv-SE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TM for IRC CA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en-US"/>
              <a:t>Introduce 2 tests with TMs as following</a:t>
            </a:r>
          </a:p>
          <a:p>
            <a:pPr lvl="1"/>
            <a:r>
              <a:rPr lang="sv-SE" altLang="en-US"/>
              <a:t>2Rx tests: </a:t>
            </a:r>
          </a:p>
          <a:p>
            <a:pPr lvl="2"/>
            <a:r>
              <a:rPr lang="sv-SE" altLang="en-US"/>
              <a:t>TM6 for serving cell with TM4 on 2 interfering cells</a:t>
            </a:r>
          </a:p>
          <a:p>
            <a:pPr lvl="2"/>
            <a:r>
              <a:rPr lang="sv-SE" altLang="en-US"/>
              <a:t>TM9 for serving cell with TM9 on 2 interfering cells</a:t>
            </a:r>
          </a:p>
          <a:p>
            <a:pPr lvl="1"/>
            <a:r>
              <a:rPr lang="sv-SE" altLang="en-US"/>
              <a:t>4Rx tests</a:t>
            </a:r>
          </a:p>
          <a:p>
            <a:pPr lvl="2"/>
            <a:r>
              <a:rPr lang="sv-SE" altLang="en-US"/>
              <a:t>TM6 for serving cell with TM4 on 1 interfering cell</a:t>
            </a:r>
          </a:p>
          <a:p>
            <a:pPr lvl="2"/>
            <a:r>
              <a:rPr lang="sv-SE" altLang="en-US"/>
              <a:t>TM9 for serving cell with TM9 on 1 interfering cell</a:t>
            </a:r>
          </a:p>
          <a:p>
            <a:pPr lvl="1"/>
            <a:endParaRPr lang="sv-SE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Number of CCs supported by IRC+CA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68313" y="1600200"/>
            <a:ext cx="8229600" cy="4525963"/>
          </a:xfrm>
        </p:spPr>
        <p:txBody>
          <a:bodyPr/>
          <a:lstStyle/>
          <a:p>
            <a:r>
              <a:rPr lang="sv-SE" altLang="en-US" sz="2800" dirty="0"/>
              <a:t>It’s FFS for the number of CCs supported by IRC+CA. The following options can be considered for further evaluations and other options are not precluded.</a:t>
            </a:r>
          </a:p>
          <a:p>
            <a:pPr lvl="1"/>
            <a:r>
              <a:rPr lang="sv-SE" altLang="en-US" sz="2400" dirty="0"/>
              <a:t>Option 1: Same maximum number of CCs up to 5 are supported with test structure Option 2.</a:t>
            </a:r>
          </a:p>
          <a:p>
            <a:pPr lvl="1"/>
            <a:r>
              <a:rPr lang="sv-SE" altLang="en-US" sz="2400" dirty="0"/>
              <a:t>Option 2: Limited number of CCs e.g. 2 CCs are supported with either test structure Option 1 or 2.</a:t>
            </a:r>
          </a:p>
          <a:p>
            <a:pPr lvl="1"/>
            <a:r>
              <a:rPr lang="sv-SE" altLang="en-US" sz="2400" dirty="0"/>
              <a:t>Option 3: Different number of CCs are supported regarding the tests are performed on 2Rx or 4Rx.</a:t>
            </a:r>
          </a:p>
          <a:p>
            <a:r>
              <a:rPr lang="sv-SE" altLang="en-US" sz="2800" dirty="0"/>
              <a:t>Companies are encouraged to bring more inputs on this together with considerations on the test structure and applicability rules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5314</TotalTime>
  <Words>388</Words>
  <Application>Microsoft Office PowerPoint</Application>
  <PresentationFormat>On-screen Show (4:3)</PresentationFormat>
  <Paragraphs>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WF on IRC tests for 4Rx CA WI</vt:lpstr>
      <vt:lpstr>Background</vt:lpstr>
      <vt:lpstr>Test structure Option 1</vt:lpstr>
      <vt:lpstr>Test structure Option 2</vt:lpstr>
      <vt:lpstr>TM for IRC CA</vt:lpstr>
      <vt:lpstr>Number of CCs supported by IRC+CA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134</cp:revision>
  <dcterms:created xsi:type="dcterms:W3CDTF">2014-03-20T14:32:54Z</dcterms:created>
  <dcterms:modified xsi:type="dcterms:W3CDTF">2016-10-14T06:39:51Z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-1674502513</vt:i4>
  </property>
  <property fmtid="{D5CDD505-2E9C-101B-9397-08002B2CF9AE}" pid="3" name="_NewReviewCycle">
    <vt:lpwstr/>
  </property>
  <property fmtid="{D5CDD505-2E9C-101B-9397-08002B2CF9AE}" pid="4" name="_EmailSubject">
    <vt:lpwstr>[4Rx CA] draft WF on IRC tests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</Properties>
</file>